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3"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
          <p15:clr>
            <a:srgbClr val="A4A3A4"/>
          </p15:clr>
        </p15:guide>
        <p15:guide id="2" pos="3">
          <p15:clr>
            <a:srgbClr val="A4A3A4"/>
          </p15:clr>
        </p15:guide>
      </p15:sldGuideLst>
    </p:ext>
    <p:ext uri="http://customooxmlschemas.google.com/">
      <go:slidesCustomData xmlns:go="http://customooxmlschemas.google.com/" r:id="rId23" roundtripDataSignature="AMtx7milwFcu2UahO416Ujb4IfTpEpXv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DF894A-ABD5-4008-A65F-D39F842F9C7A}">
  <a:tblStyle styleId="{6DDF894A-ABD5-4008-A65F-D39F842F9C7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 orient="horz"/>
        <p:guide pos="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22" Type="http://schemas.openxmlformats.org/officeDocument/2006/relationships/slide" Target="slides/slide14.xml"/><Relationship Id="rId10" Type="http://schemas.openxmlformats.org/officeDocument/2006/relationships/slide" Target="slides/slide2.xml"/><Relationship Id="rId21" Type="http://schemas.openxmlformats.org/officeDocument/2006/relationships/slide" Target="slides/slide13.xml"/><Relationship Id="rId13" Type="http://schemas.openxmlformats.org/officeDocument/2006/relationships/slide" Target="slides/slide5.xml"/><Relationship Id="rId12" Type="http://schemas.openxmlformats.org/officeDocument/2006/relationships/slide" Target="slides/slide4.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slide" Target="slides/slide11.xml"/><Relationship Id="rId6" Type="http://schemas.openxmlformats.org/officeDocument/2006/relationships/slideMaster" Target="slideMasters/slideMaster2.xml"/><Relationship Id="rId18" Type="http://schemas.openxmlformats.org/officeDocument/2006/relationships/slide" Target="slides/slide10.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38475" cy="465138"/>
          </a:xfrm>
          <a:prstGeom prst="rect">
            <a:avLst/>
          </a:prstGeom>
          <a:noFill/>
          <a:ln>
            <a:noFill/>
          </a:ln>
        </p:spPr>
        <p:txBody>
          <a:bodyPr anchorCtr="0" anchor="t" bIns="46125" lIns="92250" spcFirstLastPara="1" rIns="92250" wrap="square" tIns="461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40" y="1"/>
            <a:ext cx="3038475" cy="465138"/>
          </a:xfrm>
          <a:prstGeom prst="rect">
            <a:avLst/>
          </a:prstGeom>
          <a:noFill/>
          <a:ln>
            <a:noFill/>
          </a:ln>
        </p:spPr>
        <p:txBody>
          <a:bodyPr anchorCtr="0" anchor="t" bIns="46125" lIns="92250" spcFirstLastPara="1" rIns="92250" wrap="square" tIns="461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8829677"/>
            <a:ext cx="3038475" cy="465138"/>
          </a:xfrm>
          <a:prstGeom prst="rect">
            <a:avLst/>
          </a:prstGeom>
          <a:noFill/>
          <a:ln>
            <a:noFill/>
          </a:ln>
        </p:spPr>
        <p:txBody>
          <a:bodyPr anchorCtr="0" anchor="b" bIns="46125" lIns="92250" spcFirstLastPara="1" rIns="92250" wrap="square" tIns="461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p1: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195" name="Google Shape;195;p1: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p10: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85" name="Google Shape;285;p10: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7" name="Google Shape;297;p11: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rPr b="0" i="0" lang="es-CL" sz="1200">
                <a:solidFill>
                  <a:schemeClr val="dk1"/>
                </a:solidFill>
                <a:latin typeface="Calibri"/>
                <a:ea typeface="Calibri"/>
                <a:cs typeface="Calibri"/>
                <a:sym typeface="Calibri"/>
              </a:rPr>
              <a:t>Requiere ejecutar operaciones de Conservación en la Red Vial de caminos de la región, en donde las más relevantes son: - Capa de rodadura del tipo capa de protección: tratamiento superficial simple o doble, cape seal, otta seal, lechada asfáltica o imprimación reforzada, o alguna otra capa de protección que surja de alguna futura innovación. - Recebo o carpeta granular y estabilización con cloruro. - Demarcación. - Obras de saneamiento. - Señalización y seguridad vial. - Bacheos.</a:t>
            </a:r>
            <a:endParaRPr/>
          </a:p>
        </p:txBody>
      </p:sp>
      <p:sp>
        <p:nvSpPr>
          <p:cNvPr id="298" name="Google Shape;298;p11: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7" name="Google Shape;307;p12: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308" name="Google Shape;308;p12: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0" name="Google Shape;320;p13: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321" name="Google Shape;321;p13: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1" name="Google Shape;331;p14: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332" name="Google Shape;332;p14: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02" name="Google Shape;202;p2: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solidFill>
                  <a:srgbClr val="000000"/>
                </a:solidFill>
              </a:rPr>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9" name="Google Shape;209;p3: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10" name="Google Shape;210;p3: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p4: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21" name="Google Shape;221;p4: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p5: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31" name="Google Shape;231;p5: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0" name="Google Shape;240;p6: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41" name="Google Shape;241;p6: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0" name="Google Shape;250;p7: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51" name="Google Shape;251;p7: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1" name="Google Shape;261;p8: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62" name="Google Shape;262;p8: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3" name="Google Shape;273;p9:notes"/>
          <p:cNvSpPr txBox="1"/>
          <p:nvPr>
            <p:ph idx="1" type="body"/>
          </p:nvPr>
        </p:nvSpPr>
        <p:spPr>
          <a:xfrm>
            <a:off x="701675" y="4416426"/>
            <a:ext cx="5607050" cy="4183063"/>
          </a:xfrm>
          <a:prstGeom prst="rect">
            <a:avLst/>
          </a:prstGeom>
          <a:noFill/>
          <a:ln>
            <a:noFill/>
          </a:ln>
        </p:spPr>
        <p:txBody>
          <a:bodyPr anchorCtr="0" anchor="t" bIns="46125" lIns="92250" spcFirstLastPara="1" rIns="92250" wrap="square" tIns="46125">
            <a:normAutofit/>
          </a:bodyPr>
          <a:lstStyle/>
          <a:p>
            <a:pPr indent="0" lvl="0" marL="0" rtl="0" algn="l">
              <a:spcBef>
                <a:spcPts val="0"/>
              </a:spcBef>
              <a:spcAft>
                <a:spcPts val="0"/>
              </a:spcAft>
              <a:buNone/>
            </a:pPr>
            <a:r>
              <a:t/>
            </a:r>
            <a:endParaRPr/>
          </a:p>
        </p:txBody>
      </p:sp>
      <p:sp>
        <p:nvSpPr>
          <p:cNvPr id="274" name="Google Shape;274;p9:notes"/>
          <p:cNvSpPr txBox="1"/>
          <p:nvPr>
            <p:ph idx="12" type="sldNum"/>
          </p:nvPr>
        </p:nvSpPr>
        <p:spPr>
          <a:xfrm>
            <a:off x="3970340" y="8829677"/>
            <a:ext cx="3038475" cy="465138"/>
          </a:xfrm>
          <a:prstGeom prst="rect">
            <a:avLst/>
          </a:prstGeom>
          <a:noFill/>
          <a:ln>
            <a:noFill/>
          </a:ln>
        </p:spPr>
        <p:txBody>
          <a:bodyPr anchorCtr="0" anchor="b" bIns="46125" lIns="92250" spcFirstLastPara="1" rIns="92250" wrap="square" tIns="46125">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6"/>
          <p:cNvSpPr txBox="1"/>
          <p:nvPr>
            <p:ph type="ctrTitle"/>
          </p:nvPr>
        </p:nvSpPr>
        <p:spPr>
          <a:xfrm>
            <a:off x="457200" y="1600200"/>
            <a:ext cx="7772400" cy="936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18" name="Google Shape;18;p16"/>
          <p:cNvSpPr txBox="1"/>
          <p:nvPr>
            <p:ph idx="1" type="subTitle"/>
          </p:nvPr>
        </p:nvSpPr>
        <p:spPr>
          <a:xfrm>
            <a:off x="457200" y="2590800"/>
            <a:ext cx="64008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ctr">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9" name="Google Shape;19;p1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0" name="Google Shape;20;p1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1" name="Google Shape;21;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0" marR="0" rtl="0" algn="l">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0" marR="0" rtl="0" algn="l">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0" marR="0" rtl="0" algn="l">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0" marR="0" rtl="0" algn="l">
              <a:spcBef>
                <a:spcPts val="0"/>
              </a:spcBef>
              <a:spcAft>
                <a:spcPts val="0"/>
              </a:spcAft>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8"/>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8"/>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9"/>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595959"/>
              </a:buClr>
              <a:buSzPts val="3200"/>
              <a:buChar char="•"/>
              <a:defRPr sz="3200"/>
            </a:lvl1pPr>
            <a:lvl2pPr indent="-406400" lvl="1" marL="914400" algn="l">
              <a:spcBef>
                <a:spcPts val="560"/>
              </a:spcBef>
              <a:spcAft>
                <a:spcPts val="0"/>
              </a:spcAft>
              <a:buClr>
                <a:srgbClr val="595959"/>
              </a:buClr>
              <a:buSzPts val="2800"/>
              <a:buChar char="–"/>
              <a:defRPr sz="2800"/>
            </a:lvl2pPr>
            <a:lvl3pPr indent="-381000" lvl="2" marL="1371600" algn="l">
              <a:spcBef>
                <a:spcPts val="480"/>
              </a:spcBef>
              <a:spcAft>
                <a:spcPts val="0"/>
              </a:spcAft>
              <a:buClr>
                <a:srgbClr val="595959"/>
              </a:buClr>
              <a:buSzPts val="2400"/>
              <a:buChar char="•"/>
              <a:defRPr sz="2400"/>
            </a:lvl3pPr>
            <a:lvl4pPr indent="-355600" lvl="3" marL="1828800" algn="l">
              <a:spcBef>
                <a:spcPts val="400"/>
              </a:spcBef>
              <a:spcAft>
                <a:spcPts val="0"/>
              </a:spcAft>
              <a:buClr>
                <a:srgbClr val="595959"/>
              </a:buClr>
              <a:buSzPts val="2000"/>
              <a:buChar char="–"/>
              <a:defRPr sz="2000"/>
            </a:lvl4pPr>
            <a:lvl5pPr indent="-355600" lvl="4" marL="2286000" algn="l">
              <a:spcBef>
                <a:spcPts val="400"/>
              </a:spcBef>
              <a:spcAft>
                <a:spcPts val="0"/>
              </a:spcAft>
              <a:buClr>
                <a:srgbClr val="595959"/>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3" name="Google Shape;93;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595959"/>
              </a:buClr>
              <a:buSzPts val="1400"/>
              <a:buNone/>
              <a:defRPr sz="1400"/>
            </a:lvl1pPr>
            <a:lvl2pPr indent="-228600" lvl="1" marL="914400" algn="l">
              <a:spcBef>
                <a:spcPts val="240"/>
              </a:spcBef>
              <a:spcAft>
                <a:spcPts val="0"/>
              </a:spcAft>
              <a:buClr>
                <a:srgbClr val="595959"/>
              </a:buClr>
              <a:buSzPts val="1200"/>
              <a:buNone/>
              <a:defRPr sz="1200"/>
            </a:lvl2pPr>
            <a:lvl3pPr indent="-228600" lvl="2" marL="1371600" algn="l">
              <a:spcBef>
                <a:spcPts val="200"/>
              </a:spcBef>
              <a:spcAft>
                <a:spcPts val="0"/>
              </a:spcAft>
              <a:buClr>
                <a:srgbClr val="595959"/>
              </a:buClr>
              <a:buSzPts val="1000"/>
              <a:buNone/>
              <a:defRPr sz="1000"/>
            </a:lvl3pPr>
            <a:lvl4pPr indent="-228600" lvl="3" marL="1828800" algn="l">
              <a:spcBef>
                <a:spcPts val="180"/>
              </a:spcBef>
              <a:spcAft>
                <a:spcPts val="0"/>
              </a:spcAft>
              <a:buClr>
                <a:srgbClr val="595959"/>
              </a:buClr>
              <a:buSzPts val="900"/>
              <a:buNone/>
              <a:defRPr sz="900"/>
            </a:lvl4pPr>
            <a:lvl5pPr indent="-228600" lvl="4" marL="2286000" algn="l">
              <a:spcBef>
                <a:spcPts val="180"/>
              </a:spcBef>
              <a:spcAft>
                <a:spcPts val="0"/>
              </a:spcAft>
              <a:buClr>
                <a:srgbClr val="595959"/>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4" name="Google Shape;94;p30"/>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1"/>
          <p:cNvSpPr/>
          <p:nvPr>
            <p:ph idx="2" type="pic"/>
          </p:nvPr>
        </p:nvSpPr>
        <p:spPr>
          <a:xfrm>
            <a:off x="1792288" y="612775"/>
            <a:ext cx="5486400" cy="4114800"/>
          </a:xfrm>
          <a:prstGeom prst="rect">
            <a:avLst/>
          </a:prstGeom>
          <a:noFill/>
          <a:ln>
            <a:noFill/>
          </a:ln>
        </p:spPr>
      </p:sp>
      <p:sp>
        <p:nvSpPr>
          <p:cNvPr id="99" name="Google Shape;99;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595959"/>
              </a:buClr>
              <a:buSzPts val="1400"/>
              <a:buNone/>
              <a:defRPr sz="1400"/>
            </a:lvl1pPr>
            <a:lvl2pPr indent="-228600" lvl="1" marL="914400" algn="l">
              <a:spcBef>
                <a:spcPts val="240"/>
              </a:spcBef>
              <a:spcAft>
                <a:spcPts val="0"/>
              </a:spcAft>
              <a:buClr>
                <a:srgbClr val="595959"/>
              </a:buClr>
              <a:buSzPts val="1200"/>
              <a:buNone/>
              <a:defRPr sz="1200"/>
            </a:lvl2pPr>
            <a:lvl3pPr indent="-228600" lvl="2" marL="1371600" algn="l">
              <a:spcBef>
                <a:spcPts val="200"/>
              </a:spcBef>
              <a:spcAft>
                <a:spcPts val="0"/>
              </a:spcAft>
              <a:buClr>
                <a:srgbClr val="595959"/>
              </a:buClr>
              <a:buSzPts val="1000"/>
              <a:buNone/>
              <a:defRPr sz="1000"/>
            </a:lvl3pPr>
            <a:lvl4pPr indent="-228600" lvl="3" marL="1828800" algn="l">
              <a:spcBef>
                <a:spcPts val="180"/>
              </a:spcBef>
              <a:spcAft>
                <a:spcPts val="0"/>
              </a:spcAft>
              <a:buClr>
                <a:srgbClr val="595959"/>
              </a:buClr>
              <a:buSzPts val="900"/>
              <a:buNone/>
              <a:defRPr sz="900"/>
            </a:lvl4pPr>
            <a:lvl5pPr indent="-228600" lvl="4" marL="2286000" algn="l">
              <a:spcBef>
                <a:spcPts val="180"/>
              </a:spcBef>
              <a:spcAft>
                <a:spcPts val="0"/>
              </a:spcAft>
              <a:buClr>
                <a:srgbClr val="595959"/>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0" name="Google Shape;100;p31"/>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1"/>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32"/>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2"/>
          <p:cNvSpPr txBox="1"/>
          <p:nvPr>
            <p:ph idx="1" type="body"/>
          </p:nvPr>
        </p:nvSpPr>
        <p:spPr>
          <a:xfrm rot="5400000">
            <a:off x="1978026" y="-347662"/>
            <a:ext cx="4525962" cy="817721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5" name="Google Shape;105;p32"/>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2"/>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33"/>
          <p:cNvSpPr txBox="1"/>
          <p:nvPr>
            <p:ph type="title"/>
          </p:nvPr>
        </p:nvSpPr>
        <p:spPr>
          <a:xfrm rot="5400000">
            <a:off x="4122738" y="2171701"/>
            <a:ext cx="5851525"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3"/>
          <p:cNvSpPr txBox="1"/>
          <p:nvPr>
            <p:ph idx="1" type="body"/>
          </p:nvPr>
        </p:nvSpPr>
        <p:spPr>
          <a:xfrm rot="5400000">
            <a:off x="236538" y="495301"/>
            <a:ext cx="5851525" cy="5410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33"/>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3"/>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26" name="Google Shape;126;p2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7" name="Google Shape;127;p2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8" name="Google Shape;128;p2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p34"/>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2" name="Google Shape;132;p3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3" name="Google Shape;133;p3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4" name="Google Shape;134;p3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5" name="Shape 135"/>
        <p:cNvGrpSpPr/>
        <p:nvPr/>
      </p:nvGrpSpPr>
      <p:grpSpPr>
        <a:xfrm>
          <a:off x="0" y="0"/>
          <a:ext cx="0" cy="0"/>
          <a:chOff x="0" y="0"/>
          <a:chExt cx="0" cy="0"/>
        </a:xfrm>
      </p:grpSpPr>
      <p:sp>
        <p:nvSpPr>
          <p:cNvPr id="136" name="Google Shape;136;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38" name="Google Shape;138;p3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9" name="Google Shape;139;p3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0" name="Google Shape;140;p3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36"/>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3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6" name="Google Shape;146;p3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3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24" name="Google Shape;24;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 name="Google Shape;25;p2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6" name="Google Shape;26;p2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7" name="Google Shape;27;p2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lt1"/>
                </a:solidFill>
                <a:latin typeface="Calibri"/>
                <a:ea typeface="Calibri"/>
                <a:cs typeface="Calibri"/>
                <a:sym typeface="Calibri"/>
              </a:defRPr>
            </a:lvl1pPr>
            <a:lvl2pPr indent="0" lvl="1" marL="0" marR="0" rtl="0" algn="l">
              <a:spcBef>
                <a:spcPts val="0"/>
              </a:spcBef>
              <a:spcAft>
                <a:spcPts val="0"/>
              </a:spcAft>
              <a:buNone/>
              <a:defRPr sz="1800">
                <a:solidFill>
                  <a:schemeClr val="lt1"/>
                </a:solidFill>
                <a:latin typeface="Calibri"/>
                <a:ea typeface="Calibri"/>
                <a:cs typeface="Calibri"/>
                <a:sym typeface="Calibri"/>
              </a:defRPr>
            </a:lvl2pPr>
            <a:lvl3pPr indent="0" lvl="2" marL="0" marR="0" rtl="0" algn="l">
              <a:spcBef>
                <a:spcPts val="0"/>
              </a:spcBef>
              <a:spcAft>
                <a:spcPts val="0"/>
              </a:spcAft>
              <a:buNone/>
              <a:defRPr sz="1800">
                <a:solidFill>
                  <a:schemeClr val="lt1"/>
                </a:solidFill>
                <a:latin typeface="Calibri"/>
                <a:ea typeface="Calibri"/>
                <a:cs typeface="Calibri"/>
                <a:sym typeface="Calibri"/>
              </a:defRPr>
            </a:lvl3pPr>
            <a:lvl4pPr indent="0" lvl="3" marL="0" marR="0" rtl="0" algn="l">
              <a:spcBef>
                <a:spcPts val="0"/>
              </a:spcBef>
              <a:spcAft>
                <a:spcPts val="0"/>
              </a:spcAft>
              <a:buNone/>
              <a:defRPr sz="1800">
                <a:solidFill>
                  <a:schemeClr val="lt1"/>
                </a:solidFill>
                <a:latin typeface="Calibri"/>
                <a:ea typeface="Calibri"/>
                <a:cs typeface="Calibri"/>
                <a:sym typeface="Calibri"/>
              </a:defRPr>
            </a:lvl4pPr>
            <a:lvl5pPr indent="0" lvl="4" marL="0" marR="0" rtl="0" algn="l">
              <a:spcBef>
                <a:spcPts val="0"/>
              </a:spcBef>
              <a:spcAft>
                <a:spcPts val="0"/>
              </a:spcAft>
              <a:buNone/>
              <a:defRPr sz="1800">
                <a:solidFill>
                  <a:schemeClr val="lt1"/>
                </a:solidFill>
                <a:latin typeface="Calibri"/>
                <a:ea typeface="Calibri"/>
                <a:cs typeface="Calibri"/>
                <a:sym typeface="Calibri"/>
              </a:defRPr>
            </a:lvl5pPr>
            <a:lvl6pPr indent="0" lvl="5" marL="0" marR="0" rtl="0" algn="l">
              <a:spcBef>
                <a:spcPts val="0"/>
              </a:spcBef>
              <a:spcAft>
                <a:spcPts val="0"/>
              </a:spcAft>
              <a:buNone/>
              <a:defRPr sz="1800">
                <a:solidFill>
                  <a:schemeClr val="lt1"/>
                </a:solidFill>
                <a:latin typeface="Calibri"/>
                <a:ea typeface="Calibri"/>
                <a:cs typeface="Calibri"/>
                <a:sym typeface="Calibri"/>
              </a:defRPr>
            </a:lvl6pPr>
            <a:lvl7pPr indent="0" lvl="6" marL="0" marR="0" rtl="0" algn="l">
              <a:spcBef>
                <a:spcPts val="0"/>
              </a:spcBef>
              <a:spcAft>
                <a:spcPts val="0"/>
              </a:spcAft>
              <a:buNone/>
              <a:defRPr sz="1800">
                <a:solidFill>
                  <a:schemeClr val="lt1"/>
                </a:solidFill>
                <a:latin typeface="Calibri"/>
                <a:ea typeface="Calibri"/>
                <a:cs typeface="Calibri"/>
                <a:sym typeface="Calibri"/>
              </a:defRPr>
            </a:lvl7pPr>
            <a:lvl8pPr indent="0" lvl="7" marL="0" marR="0" rtl="0" algn="l">
              <a:spcBef>
                <a:spcPts val="0"/>
              </a:spcBef>
              <a:spcAft>
                <a:spcPts val="0"/>
              </a:spcAft>
              <a:buNone/>
              <a:defRPr sz="1800">
                <a:solidFill>
                  <a:schemeClr val="lt1"/>
                </a:solidFill>
                <a:latin typeface="Calibri"/>
                <a:ea typeface="Calibri"/>
                <a:cs typeface="Calibri"/>
                <a:sym typeface="Calibri"/>
              </a:defRPr>
            </a:lvl8pPr>
            <a:lvl9pPr indent="0" lvl="8" marL="0" marR="0" rtl="0" algn="l">
              <a:spcBef>
                <a:spcPts val="0"/>
              </a:spcBef>
              <a:spcAft>
                <a:spcPts val="0"/>
              </a:spcAft>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8" name="Shape 148"/>
        <p:cNvGrpSpPr/>
        <p:nvPr/>
      </p:nvGrpSpPr>
      <p:grpSpPr>
        <a:xfrm>
          <a:off x="0" y="0"/>
          <a:ext cx="0" cy="0"/>
          <a:chOff x="0" y="0"/>
          <a:chExt cx="0" cy="0"/>
        </a:xfrm>
      </p:grpSpPr>
      <p:sp>
        <p:nvSpPr>
          <p:cNvPr id="149" name="Google Shape;149;p37"/>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1" name="Google Shape;151;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52" name="Google Shape;152;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3" name="Google Shape;153;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54" name="Google Shape;154;p3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Google Shape;155;p3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6" name="Google Shape;156;p3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 name="Shape 157"/>
        <p:cNvGrpSpPr/>
        <p:nvPr/>
      </p:nvGrpSpPr>
      <p:grpSpPr>
        <a:xfrm>
          <a:off x="0" y="0"/>
          <a:ext cx="0" cy="0"/>
          <a:chOff x="0" y="0"/>
          <a:chExt cx="0" cy="0"/>
        </a:xfrm>
      </p:grpSpPr>
      <p:sp>
        <p:nvSpPr>
          <p:cNvPr id="158" name="Google Shape;158;p38"/>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0" name="Google Shape;160;p3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1" name="Google Shape;161;p3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2" name="Shape 162"/>
        <p:cNvGrpSpPr/>
        <p:nvPr/>
      </p:nvGrpSpPr>
      <p:grpSpPr>
        <a:xfrm>
          <a:off x="0" y="0"/>
          <a:ext cx="0" cy="0"/>
          <a:chOff x="0" y="0"/>
          <a:chExt cx="0" cy="0"/>
        </a:xfrm>
      </p:grpSpPr>
      <p:sp>
        <p:nvSpPr>
          <p:cNvPr id="163" name="Google Shape;163;p3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3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5" name="Google Shape;165;p3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6" name="Shape 166"/>
        <p:cNvGrpSpPr/>
        <p:nvPr/>
      </p:nvGrpSpPr>
      <p:grpSpPr>
        <a:xfrm>
          <a:off x="0" y="0"/>
          <a:ext cx="0" cy="0"/>
          <a:chOff x="0" y="0"/>
          <a:chExt cx="0" cy="0"/>
        </a:xfrm>
      </p:grpSpPr>
      <p:sp>
        <p:nvSpPr>
          <p:cNvPr id="167" name="Google Shape;167;p4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9" name="Google Shape;169;p4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0" name="Google Shape;170;p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1" name="Google Shape;171;p4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2" name="Google Shape;172;p4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3" name="Shape 173"/>
        <p:cNvGrpSpPr/>
        <p:nvPr/>
      </p:nvGrpSpPr>
      <p:grpSpPr>
        <a:xfrm>
          <a:off x="0" y="0"/>
          <a:ext cx="0" cy="0"/>
          <a:chOff x="0" y="0"/>
          <a:chExt cx="0" cy="0"/>
        </a:xfrm>
      </p:grpSpPr>
      <p:sp>
        <p:nvSpPr>
          <p:cNvPr id="174" name="Google Shape;174;p4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1"/>
          <p:cNvSpPr/>
          <p:nvPr>
            <p:ph idx="2" type="pic"/>
          </p:nvPr>
        </p:nvSpPr>
        <p:spPr>
          <a:xfrm>
            <a:off x="1792288" y="612775"/>
            <a:ext cx="5486400" cy="4114800"/>
          </a:xfrm>
          <a:prstGeom prst="rect">
            <a:avLst/>
          </a:prstGeom>
          <a:noFill/>
          <a:ln>
            <a:noFill/>
          </a:ln>
        </p:spPr>
      </p:sp>
      <p:sp>
        <p:nvSpPr>
          <p:cNvPr id="176" name="Google Shape;176;p4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7" name="Google Shape;177;p4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8" name="Google Shape;178;p4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9" name="Google Shape;179;p4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0" name="Shape 180"/>
        <p:cNvGrpSpPr/>
        <p:nvPr/>
      </p:nvGrpSpPr>
      <p:grpSpPr>
        <a:xfrm>
          <a:off x="0" y="0"/>
          <a:ext cx="0" cy="0"/>
          <a:chOff x="0" y="0"/>
          <a:chExt cx="0" cy="0"/>
        </a:xfrm>
      </p:grpSpPr>
      <p:sp>
        <p:nvSpPr>
          <p:cNvPr id="181" name="Google Shape;181;p42"/>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3" name="Google Shape;183;p4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4" name="Google Shape;184;p4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5" name="Google Shape;185;p4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6" name="Shape 186"/>
        <p:cNvGrpSpPr/>
        <p:nvPr/>
      </p:nvGrpSpPr>
      <p:grpSpPr>
        <a:xfrm>
          <a:off x="0" y="0"/>
          <a:ext cx="0" cy="0"/>
          <a:chOff x="0" y="0"/>
          <a:chExt cx="0" cy="0"/>
        </a:xfrm>
      </p:grpSpPr>
      <p:sp>
        <p:nvSpPr>
          <p:cNvPr id="187" name="Google Shape;187;p4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9" name="Google Shape;189;p4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0" name="Google Shape;190;p4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1" name="Google Shape;191;p4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30" name="Google Shape;30;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6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31" name="Google Shape;31;p2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2" name="Google Shape;32;p2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3" name="Google Shape;33;p2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lt1"/>
                </a:solidFill>
                <a:latin typeface="Calibri"/>
                <a:ea typeface="Calibri"/>
                <a:cs typeface="Calibri"/>
                <a:sym typeface="Calibri"/>
              </a:defRPr>
            </a:lvl1pPr>
            <a:lvl2pPr indent="0" lvl="1" marL="0" marR="0" rtl="0" algn="l">
              <a:spcBef>
                <a:spcPts val="0"/>
              </a:spcBef>
              <a:spcAft>
                <a:spcPts val="0"/>
              </a:spcAft>
              <a:buNone/>
              <a:defRPr sz="1800">
                <a:solidFill>
                  <a:schemeClr val="lt1"/>
                </a:solidFill>
                <a:latin typeface="Calibri"/>
                <a:ea typeface="Calibri"/>
                <a:cs typeface="Calibri"/>
                <a:sym typeface="Calibri"/>
              </a:defRPr>
            </a:lvl2pPr>
            <a:lvl3pPr indent="0" lvl="2" marL="0" marR="0" rtl="0" algn="l">
              <a:spcBef>
                <a:spcPts val="0"/>
              </a:spcBef>
              <a:spcAft>
                <a:spcPts val="0"/>
              </a:spcAft>
              <a:buNone/>
              <a:defRPr sz="1800">
                <a:solidFill>
                  <a:schemeClr val="lt1"/>
                </a:solidFill>
                <a:latin typeface="Calibri"/>
                <a:ea typeface="Calibri"/>
                <a:cs typeface="Calibri"/>
                <a:sym typeface="Calibri"/>
              </a:defRPr>
            </a:lvl3pPr>
            <a:lvl4pPr indent="0" lvl="3" marL="0" marR="0" rtl="0" algn="l">
              <a:spcBef>
                <a:spcPts val="0"/>
              </a:spcBef>
              <a:spcAft>
                <a:spcPts val="0"/>
              </a:spcAft>
              <a:buNone/>
              <a:defRPr sz="1800">
                <a:solidFill>
                  <a:schemeClr val="lt1"/>
                </a:solidFill>
                <a:latin typeface="Calibri"/>
                <a:ea typeface="Calibri"/>
                <a:cs typeface="Calibri"/>
                <a:sym typeface="Calibri"/>
              </a:defRPr>
            </a:lvl4pPr>
            <a:lvl5pPr indent="0" lvl="4" marL="0" marR="0" rtl="0" algn="l">
              <a:spcBef>
                <a:spcPts val="0"/>
              </a:spcBef>
              <a:spcAft>
                <a:spcPts val="0"/>
              </a:spcAft>
              <a:buNone/>
              <a:defRPr sz="1800">
                <a:solidFill>
                  <a:schemeClr val="lt1"/>
                </a:solidFill>
                <a:latin typeface="Calibri"/>
                <a:ea typeface="Calibri"/>
                <a:cs typeface="Calibri"/>
                <a:sym typeface="Calibri"/>
              </a:defRPr>
            </a:lvl5pPr>
            <a:lvl6pPr indent="0" lvl="5" marL="0" marR="0" rtl="0" algn="l">
              <a:spcBef>
                <a:spcPts val="0"/>
              </a:spcBef>
              <a:spcAft>
                <a:spcPts val="0"/>
              </a:spcAft>
              <a:buNone/>
              <a:defRPr sz="1800">
                <a:solidFill>
                  <a:schemeClr val="lt1"/>
                </a:solidFill>
                <a:latin typeface="Calibri"/>
                <a:ea typeface="Calibri"/>
                <a:cs typeface="Calibri"/>
                <a:sym typeface="Calibri"/>
              </a:defRPr>
            </a:lvl6pPr>
            <a:lvl7pPr indent="0" lvl="6" marL="0" marR="0" rtl="0" algn="l">
              <a:spcBef>
                <a:spcPts val="0"/>
              </a:spcBef>
              <a:spcAft>
                <a:spcPts val="0"/>
              </a:spcAft>
              <a:buNone/>
              <a:defRPr sz="1800">
                <a:solidFill>
                  <a:schemeClr val="lt1"/>
                </a:solidFill>
                <a:latin typeface="Calibri"/>
                <a:ea typeface="Calibri"/>
                <a:cs typeface="Calibri"/>
                <a:sym typeface="Calibri"/>
              </a:defRPr>
            </a:lvl7pPr>
            <a:lvl8pPr indent="0" lvl="7" marL="0" marR="0" rtl="0" algn="l">
              <a:spcBef>
                <a:spcPts val="0"/>
              </a:spcBef>
              <a:spcAft>
                <a:spcPts val="0"/>
              </a:spcAft>
              <a:buNone/>
              <a:defRPr sz="1800">
                <a:solidFill>
                  <a:schemeClr val="lt1"/>
                </a:solidFill>
                <a:latin typeface="Calibri"/>
                <a:ea typeface="Calibri"/>
                <a:cs typeface="Calibri"/>
                <a:sym typeface="Calibri"/>
              </a:defRPr>
            </a:lvl8pPr>
            <a:lvl9pPr indent="0" lvl="8" marL="0" marR="0" rtl="0" algn="l">
              <a:spcBef>
                <a:spcPts val="0"/>
              </a:spcBef>
              <a:spcAft>
                <a:spcPts val="0"/>
              </a:spcAft>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36" name="Google Shape;36;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7" name="Google Shape;37;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8" name="Google Shape;38;p2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9" name="Google Shape;39;p2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0" name="Google Shape;40;p2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lt1"/>
                </a:solidFill>
                <a:latin typeface="Calibri"/>
                <a:ea typeface="Calibri"/>
                <a:cs typeface="Calibri"/>
                <a:sym typeface="Calibri"/>
              </a:defRPr>
            </a:lvl1pPr>
            <a:lvl2pPr indent="0" lvl="1" marL="0" marR="0" rtl="0" algn="l">
              <a:spcBef>
                <a:spcPts val="0"/>
              </a:spcBef>
              <a:spcAft>
                <a:spcPts val="0"/>
              </a:spcAft>
              <a:buNone/>
              <a:defRPr sz="1800">
                <a:solidFill>
                  <a:schemeClr val="lt1"/>
                </a:solidFill>
                <a:latin typeface="Calibri"/>
                <a:ea typeface="Calibri"/>
                <a:cs typeface="Calibri"/>
                <a:sym typeface="Calibri"/>
              </a:defRPr>
            </a:lvl2pPr>
            <a:lvl3pPr indent="0" lvl="2" marL="0" marR="0" rtl="0" algn="l">
              <a:spcBef>
                <a:spcPts val="0"/>
              </a:spcBef>
              <a:spcAft>
                <a:spcPts val="0"/>
              </a:spcAft>
              <a:buNone/>
              <a:defRPr sz="1800">
                <a:solidFill>
                  <a:schemeClr val="lt1"/>
                </a:solidFill>
                <a:latin typeface="Calibri"/>
                <a:ea typeface="Calibri"/>
                <a:cs typeface="Calibri"/>
                <a:sym typeface="Calibri"/>
              </a:defRPr>
            </a:lvl3pPr>
            <a:lvl4pPr indent="0" lvl="3" marL="0" marR="0" rtl="0" algn="l">
              <a:spcBef>
                <a:spcPts val="0"/>
              </a:spcBef>
              <a:spcAft>
                <a:spcPts val="0"/>
              </a:spcAft>
              <a:buNone/>
              <a:defRPr sz="1800">
                <a:solidFill>
                  <a:schemeClr val="lt1"/>
                </a:solidFill>
                <a:latin typeface="Calibri"/>
                <a:ea typeface="Calibri"/>
                <a:cs typeface="Calibri"/>
                <a:sym typeface="Calibri"/>
              </a:defRPr>
            </a:lvl4pPr>
            <a:lvl5pPr indent="0" lvl="4" marL="0" marR="0" rtl="0" algn="l">
              <a:spcBef>
                <a:spcPts val="0"/>
              </a:spcBef>
              <a:spcAft>
                <a:spcPts val="0"/>
              </a:spcAft>
              <a:buNone/>
              <a:defRPr sz="1800">
                <a:solidFill>
                  <a:schemeClr val="lt1"/>
                </a:solidFill>
                <a:latin typeface="Calibri"/>
                <a:ea typeface="Calibri"/>
                <a:cs typeface="Calibri"/>
                <a:sym typeface="Calibri"/>
              </a:defRPr>
            </a:lvl5pPr>
            <a:lvl6pPr indent="0" lvl="5" marL="0" marR="0" rtl="0" algn="l">
              <a:spcBef>
                <a:spcPts val="0"/>
              </a:spcBef>
              <a:spcAft>
                <a:spcPts val="0"/>
              </a:spcAft>
              <a:buNone/>
              <a:defRPr sz="1800">
                <a:solidFill>
                  <a:schemeClr val="lt1"/>
                </a:solidFill>
                <a:latin typeface="Calibri"/>
                <a:ea typeface="Calibri"/>
                <a:cs typeface="Calibri"/>
                <a:sym typeface="Calibri"/>
              </a:defRPr>
            </a:lvl6pPr>
            <a:lvl7pPr indent="0" lvl="6" marL="0" marR="0" rtl="0" algn="l">
              <a:spcBef>
                <a:spcPts val="0"/>
              </a:spcBef>
              <a:spcAft>
                <a:spcPts val="0"/>
              </a:spcAft>
              <a:buNone/>
              <a:defRPr sz="1800">
                <a:solidFill>
                  <a:schemeClr val="lt1"/>
                </a:solidFill>
                <a:latin typeface="Calibri"/>
                <a:ea typeface="Calibri"/>
                <a:cs typeface="Calibri"/>
                <a:sym typeface="Calibri"/>
              </a:defRPr>
            </a:lvl7pPr>
            <a:lvl8pPr indent="0" lvl="7" marL="0" marR="0" rtl="0" algn="l">
              <a:spcBef>
                <a:spcPts val="0"/>
              </a:spcBef>
              <a:spcAft>
                <a:spcPts val="0"/>
              </a:spcAft>
              <a:buNone/>
              <a:defRPr sz="1800">
                <a:solidFill>
                  <a:schemeClr val="lt1"/>
                </a:solidFill>
                <a:latin typeface="Calibri"/>
                <a:ea typeface="Calibri"/>
                <a:cs typeface="Calibri"/>
                <a:sym typeface="Calibri"/>
              </a:defRPr>
            </a:lvl8pPr>
            <a:lvl9pPr indent="0" lvl="8" marL="0" marR="0" rtl="0" algn="l">
              <a:spcBef>
                <a:spcPts val="0"/>
              </a:spcBef>
              <a:spcAft>
                <a:spcPts val="0"/>
              </a:spcAft>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8"/>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 type="body"/>
          </p:nvPr>
        </p:nvSpPr>
        <p:spPr>
          <a:xfrm>
            <a:off x="152400" y="1477963"/>
            <a:ext cx="8177213"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18"/>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Verdana"/>
                <a:ea typeface="Verdana"/>
                <a:cs typeface="Verdana"/>
                <a:sym typeface="Verdana"/>
              </a:defRPr>
            </a:lvl1pPr>
            <a:lvl2pPr indent="0" lvl="1" marL="0" marR="0" algn="r">
              <a:spcBef>
                <a:spcPts val="0"/>
              </a:spcBef>
              <a:spcAft>
                <a:spcPts val="0"/>
              </a:spcAft>
              <a:buNone/>
              <a:defRPr b="0" i="0" sz="1000" u="none" cap="none" strike="noStrike">
                <a:solidFill>
                  <a:srgbClr val="898989"/>
                </a:solidFill>
                <a:latin typeface="Verdana"/>
                <a:ea typeface="Verdana"/>
                <a:cs typeface="Verdana"/>
                <a:sym typeface="Verdana"/>
              </a:defRPr>
            </a:lvl2pPr>
            <a:lvl3pPr indent="0" lvl="2" marL="0" marR="0" algn="r">
              <a:spcBef>
                <a:spcPts val="0"/>
              </a:spcBef>
              <a:spcAft>
                <a:spcPts val="0"/>
              </a:spcAft>
              <a:buNone/>
              <a:defRPr b="0" i="0" sz="1000" u="none" cap="none" strike="noStrike">
                <a:solidFill>
                  <a:srgbClr val="898989"/>
                </a:solidFill>
                <a:latin typeface="Verdana"/>
                <a:ea typeface="Verdana"/>
                <a:cs typeface="Verdana"/>
                <a:sym typeface="Verdana"/>
              </a:defRPr>
            </a:lvl3pPr>
            <a:lvl4pPr indent="0" lvl="3" marL="0" marR="0" algn="r">
              <a:spcBef>
                <a:spcPts val="0"/>
              </a:spcBef>
              <a:spcAft>
                <a:spcPts val="0"/>
              </a:spcAft>
              <a:buNone/>
              <a:defRPr b="0" i="0" sz="1000" u="none" cap="none" strike="noStrike">
                <a:solidFill>
                  <a:srgbClr val="898989"/>
                </a:solidFill>
                <a:latin typeface="Verdana"/>
                <a:ea typeface="Verdana"/>
                <a:cs typeface="Verdana"/>
                <a:sym typeface="Verdana"/>
              </a:defRPr>
            </a:lvl4pPr>
            <a:lvl5pPr indent="0" lvl="4" marL="0" marR="0" algn="r">
              <a:spcBef>
                <a:spcPts val="0"/>
              </a:spcBef>
              <a:spcAft>
                <a:spcPts val="0"/>
              </a:spcAft>
              <a:buNone/>
              <a:defRPr b="0" i="0" sz="1000" u="none" cap="none" strike="noStrike">
                <a:solidFill>
                  <a:srgbClr val="898989"/>
                </a:solidFill>
                <a:latin typeface="Verdana"/>
                <a:ea typeface="Verdana"/>
                <a:cs typeface="Verdana"/>
                <a:sym typeface="Verdana"/>
              </a:defRPr>
            </a:lvl5pPr>
            <a:lvl6pPr indent="0" lvl="5" marL="0" marR="0" algn="r">
              <a:spcBef>
                <a:spcPts val="0"/>
              </a:spcBef>
              <a:spcAft>
                <a:spcPts val="0"/>
              </a:spcAft>
              <a:buNone/>
              <a:defRPr b="0" i="0" sz="1000" u="none" cap="none" strike="noStrike">
                <a:solidFill>
                  <a:srgbClr val="898989"/>
                </a:solidFill>
                <a:latin typeface="Verdana"/>
                <a:ea typeface="Verdana"/>
                <a:cs typeface="Verdana"/>
                <a:sym typeface="Verdana"/>
              </a:defRPr>
            </a:lvl6pPr>
            <a:lvl7pPr indent="0" lvl="6" marL="0" marR="0" algn="r">
              <a:spcBef>
                <a:spcPts val="0"/>
              </a:spcBef>
              <a:spcAft>
                <a:spcPts val="0"/>
              </a:spcAft>
              <a:buNone/>
              <a:defRPr b="0" i="0" sz="1000" u="none" cap="none" strike="noStrike">
                <a:solidFill>
                  <a:srgbClr val="898989"/>
                </a:solidFill>
                <a:latin typeface="Verdana"/>
                <a:ea typeface="Verdana"/>
                <a:cs typeface="Verdana"/>
                <a:sym typeface="Verdana"/>
              </a:defRPr>
            </a:lvl7pPr>
            <a:lvl8pPr indent="0" lvl="7" marL="0" marR="0" algn="r">
              <a:spcBef>
                <a:spcPts val="0"/>
              </a:spcBef>
              <a:spcAft>
                <a:spcPts val="0"/>
              </a:spcAft>
              <a:buNone/>
              <a:defRPr b="0" i="0" sz="1000" u="none" cap="none" strike="noStrike">
                <a:solidFill>
                  <a:srgbClr val="898989"/>
                </a:solidFill>
                <a:latin typeface="Verdana"/>
                <a:ea typeface="Verdana"/>
                <a:cs typeface="Verdana"/>
                <a:sym typeface="Verdana"/>
              </a:defRPr>
            </a:lvl8pPr>
            <a:lvl9pPr indent="0" lvl="8" marL="0" marR="0" algn="r">
              <a:spcBef>
                <a:spcPts val="0"/>
              </a:spcBef>
              <a:spcAft>
                <a:spcPts val="0"/>
              </a:spcAft>
              <a:buNone/>
              <a:defRPr b="0" i="0" sz="10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24"/>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00"/>
              </a:spcBef>
              <a:spcAft>
                <a:spcPts val="0"/>
              </a:spcAft>
              <a:buClr>
                <a:srgbClr val="888888"/>
              </a:buClr>
              <a:buSzPts val="20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24"/>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4" name="Google Shape;64;p2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5"/>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26"/>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595959"/>
              </a:buClr>
              <a:buSzPts val="2800"/>
              <a:buChar char="•"/>
              <a:defRPr sz="2800"/>
            </a:lvl1pPr>
            <a:lvl2pPr indent="-381000" lvl="1" marL="914400" algn="l">
              <a:spcBef>
                <a:spcPts val="480"/>
              </a:spcBef>
              <a:spcAft>
                <a:spcPts val="0"/>
              </a:spcAft>
              <a:buClr>
                <a:srgbClr val="595959"/>
              </a:buClr>
              <a:buSzPts val="2400"/>
              <a:buChar char="–"/>
              <a:defRPr sz="2400"/>
            </a:lvl2pPr>
            <a:lvl3pPr indent="-355600" lvl="2" marL="1371600" algn="l">
              <a:spcBef>
                <a:spcPts val="400"/>
              </a:spcBef>
              <a:spcAft>
                <a:spcPts val="0"/>
              </a:spcAft>
              <a:buClr>
                <a:srgbClr val="595959"/>
              </a:buClr>
              <a:buSzPts val="2000"/>
              <a:buChar char="•"/>
              <a:defRPr sz="2000"/>
            </a:lvl3pPr>
            <a:lvl4pPr indent="-342900" lvl="3" marL="1828800" algn="l">
              <a:spcBef>
                <a:spcPts val="360"/>
              </a:spcBef>
              <a:spcAft>
                <a:spcPts val="0"/>
              </a:spcAft>
              <a:buClr>
                <a:srgbClr val="595959"/>
              </a:buClr>
              <a:buSzPts val="1800"/>
              <a:buChar char="–"/>
              <a:defRPr sz="1800"/>
            </a:lvl4pPr>
            <a:lvl5pPr indent="-342900" lvl="4" marL="2286000" algn="l">
              <a:spcBef>
                <a:spcPts val="360"/>
              </a:spcBef>
              <a:spcAft>
                <a:spcPts val="0"/>
              </a:spcAft>
              <a:buClr>
                <a:srgbClr val="595959"/>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0" name="Google Shape;70;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595959"/>
              </a:buClr>
              <a:buSzPts val="2800"/>
              <a:buChar char="•"/>
              <a:defRPr sz="2800"/>
            </a:lvl1pPr>
            <a:lvl2pPr indent="-381000" lvl="1" marL="914400" algn="l">
              <a:spcBef>
                <a:spcPts val="480"/>
              </a:spcBef>
              <a:spcAft>
                <a:spcPts val="0"/>
              </a:spcAft>
              <a:buClr>
                <a:srgbClr val="595959"/>
              </a:buClr>
              <a:buSzPts val="2400"/>
              <a:buChar char="–"/>
              <a:defRPr sz="2400"/>
            </a:lvl2pPr>
            <a:lvl3pPr indent="-355600" lvl="2" marL="1371600" algn="l">
              <a:spcBef>
                <a:spcPts val="400"/>
              </a:spcBef>
              <a:spcAft>
                <a:spcPts val="0"/>
              </a:spcAft>
              <a:buClr>
                <a:srgbClr val="595959"/>
              </a:buClr>
              <a:buSzPts val="2000"/>
              <a:buChar char="•"/>
              <a:defRPr sz="2000"/>
            </a:lvl3pPr>
            <a:lvl4pPr indent="-342900" lvl="3" marL="1828800" algn="l">
              <a:spcBef>
                <a:spcPts val="360"/>
              </a:spcBef>
              <a:spcAft>
                <a:spcPts val="0"/>
              </a:spcAft>
              <a:buClr>
                <a:srgbClr val="595959"/>
              </a:buClr>
              <a:buSzPts val="1800"/>
              <a:buChar char="–"/>
              <a:defRPr sz="1800"/>
            </a:lvl4pPr>
            <a:lvl5pPr indent="-342900" lvl="4" marL="2286000" algn="l">
              <a:spcBef>
                <a:spcPts val="360"/>
              </a:spcBef>
              <a:spcAft>
                <a:spcPts val="0"/>
              </a:spcAft>
              <a:buClr>
                <a:srgbClr val="595959"/>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26"/>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4" name="Shape 74"/>
        <p:cNvGrpSpPr/>
        <p:nvPr/>
      </p:nvGrpSpPr>
      <p:grpSpPr>
        <a:xfrm>
          <a:off x="0" y="0"/>
          <a:ext cx="0" cy="0"/>
          <a:chOff x="0" y="0"/>
          <a:chExt cx="0" cy="0"/>
        </a:xfrm>
      </p:grpSpPr>
      <p:sp>
        <p:nvSpPr>
          <p:cNvPr id="75" name="Google Shape;75;p27"/>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 type="body"/>
          </p:nvPr>
        </p:nvSpPr>
        <p:spPr>
          <a:xfrm>
            <a:off x="457200" y="1535113"/>
            <a:ext cx="4040188" cy="63976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595959"/>
              </a:buClr>
              <a:buSzPts val="2000"/>
              <a:buNone/>
              <a:defRPr b="1" sz="2000"/>
            </a:lvl1pPr>
            <a:lvl2pPr indent="-228600" lvl="1" marL="914400" algn="l">
              <a:spcBef>
                <a:spcPts val="400"/>
              </a:spcBef>
              <a:spcAft>
                <a:spcPts val="0"/>
              </a:spcAft>
              <a:buClr>
                <a:srgbClr val="595959"/>
              </a:buClr>
              <a:buSzPts val="2000"/>
              <a:buNone/>
              <a:defRPr b="1" sz="2000"/>
            </a:lvl2pPr>
            <a:lvl3pPr indent="-228600" lvl="2" marL="1371600" algn="l">
              <a:spcBef>
                <a:spcPts val="360"/>
              </a:spcBef>
              <a:spcAft>
                <a:spcPts val="0"/>
              </a:spcAft>
              <a:buClr>
                <a:srgbClr val="595959"/>
              </a:buClr>
              <a:buSzPts val="1800"/>
              <a:buNone/>
              <a:defRPr b="1" sz="1800"/>
            </a:lvl3pPr>
            <a:lvl4pPr indent="-228600" lvl="3" marL="1828800" algn="l">
              <a:spcBef>
                <a:spcPts val="320"/>
              </a:spcBef>
              <a:spcAft>
                <a:spcPts val="0"/>
              </a:spcAft>
              <a:buClr>
                <a:srgbClr val="595959"/>
              </a:buClr>
              <a:buSzPts val="1600"/>
              <a:buNone/>
              <a:defRPr b="1" sz="1600"/>
            </a:lvl4pPr>
            <a:lvl5pPr indent="-228600" lvl="4" marL="2286000" algn="l">
              <a:spcBef>
                <a:spcPts val="320"/>
              </a:spcBef>
              <a:spcAft>
                <a:spcPts val="0"/>
              </a:spcAft>
              <a:buClr>
                <a:srgbClr val="595959"/>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7" name="Google Shape;77;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lvl1pPr>
            <a:lvl2pPr indent="-342900" lvl="1" marL="914400" algn="l">
              <a:spcBef>
                <a:spcPts val="360"/>
              </a:spcBef>
              <a:spcAft>
                <a:spcPts val="0"/>
              </a:spcAft>
              <a:buClr>
                <a:srgbClr val="595959"/>
              </a:buClr>
              <a:buSzPts val="1800"/>
              <a:buChar char="–"/>
              <a:defRPr sz="1800"/>
            </a:lvl2pPr>
            <a:lvl3pPr indent="-330200" lvl="2" marL="1371600" algn="l">
              <a:spcBef>
                <a:spcPts val="320"/>
              </a:spcBef>
              <a:spcAft>
                <a:spcPts val="0"/>
              </a:spcAft>
              <a:buClr>
                <a:srgbClr val="595959"/>
              </a:buClr>
              <a:buSzPts val="1600"/>
              <a:buChar char="•"/>
              <a:defRPr sz="1600"/>
            </a:lvl3pPr>
            <a:lvl4pPr indent="-317500" lvl="3" marL="1828800" algn="l">
              <a:spcBef>
                <a:spcPts val="280"/>
              </a:spcBef>
              <a:spcAft>
                <a:spcPts val="0"/>
              </a:spcAft>
              <a:buClr>
                <a:srgbClr val="595959"/>
              </a:buClr>
              <a:buSzPts val="1400"/>
              <a:buChar char="–"/>
              <a:defRPr sz="1400"/>
            </a:lvl4pPr>
            <a:lvl5pPr indent="-317500" lvl="4" marL="2286000" algn="l">
              <a:spcBef>
                <a:spcPts val="280"/>
              </a:spcBef>
              <a:spcAft>
                <a:spcPts val="0"/>
              </a:spcAft>
              <a:buClr>
                <a:srgbClr val="595959"/>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8" name="Google Shape;78;p27"/>
          <p:cNvSpPr txBox="1"/>
          <p:nvPr>
            <p:ph idx="3" type="body"/>
          </p:nvPr>
        </p:nvSpPr>
        <p:spPr>
          <a:xfrm>
            <a:off x="4645025" y="1535113"/>
            <a:ext cx="4041775" cy="63976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595959"/>
              </a:buClr>
              <a:buSzPts val="2000"/>
              <a:buNone/>
              <a:defRPr b="1" sz="2000"/>
            </a:lvl1pPr>
            <a:lvl2pPr indent="-228600" lvl="1" marL="914400" algn="l">
              <a:spcBef>
                <a:spcPts val="400"/>
              </a:spcBef>
              <a:spcAft>
                <a:spcPts val="0"/>
              </a:spcAft>
              <a:buClr>
                <a:srgbClr val="595959"/>
              </a:buClr>
              <a:buSzPts val="2000"/>
              <a:buNone/>
              <a:defRPr b="1" sz="2000"/>
            </a:lvl2pPr>
            <a:lvl3pPr indent="-228600" lvl="2" marL="1371600" algn="l">
              <a:spcBef>
                <a:spcPts val="360"/>
              </a:spcBef>
              <a:spcAft>
                <a:spcPts val="0"/>
              </a:spcAft>
              <a:buClr>
                <a:srgbClr val="595959"/>
              </a:buClr>
              <a:buSzPts val="1800"/>
              <a:buNone/>
              <a:defRPr b="1" sz="1800"/>
            </a:lvl3pPr>
            <a:lvl4pPr indent="-228600" lvl="3" marL="1828800" algn="l">
              <a:spcBef>
                <a:spcPts val="320"/>
              </a:spcBef>
              <a:spcAft>
                <a:spcPts val="0"/>
              </a:spcAft>
              <a:buClr>
                <a:srgbClr val="595959"/>
              </a:buClr>
              <a:buSzPts val="1600"/>
              <a:buNone/>
              <a:defRPr b="1" sz="1600"/>
            </a:lvl4pPr>
            <a:lvl5pPr indent="-228600" lvl="4" marL="2286000" algn="l">
              <a:spcBef>
                <a:spcPts val="320"/>
              </a:spcBef>
              <a:spcAft>
                <a:spcPts val="0"/>
              </a:spcAft>
              <a:buClr>
                <a:srgbClr val="595959"/>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9" name="Google Shape;79;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lvl1pPr>
            <a:lvl2pPr indent="-342900" lvl="1" marL="914400" algn="l">
              <a:spcBef>
                <a:spcPts val="360"/>
              </a:spcBef>
              <a:spcAft>
                <a:spcPts val="0"/>
              </a:spcAft>
              <a:buClr>
                <a:srgbClr val="595959"/>
              </a:buClr>
              <a:buSzPts val="1800"/>
              <a:buChar char="–"/>
              <a:defRPr sz="1800"/>
            </a:lvl2pPr>
            <a:lvl3pPr indent="-330200" lvl="2" marL="1371600" algn="l">
              <a:spcBef>
                <a:spcPts val="320"/>
              </a:spcBef>
              <a:spcAft>
                <a:spcPts val="0"/>
              </a:spcAft>
              <a:buClr>
                <a:srgbClr val="595959"/>
              </a:buClr>
              <a:buSzPts val="1600"/>
              <a:buChar char="•"/>
              <a:defRPr sz="1600"/>
            </a:lvl3pPr>
            <a:lvl4pPr indent="-317500" lvl="3" marL="1828800" algn="l">
              <a:spcBef>
                <a:spcPts val="280"/>
              </a:spcBef>
              <a:spcAft>
                <a:spcPts val="0"/>
              </a:spcAft>
              <a:buClr>
                <a:srgbClr val="595959"/>
              </a:buClr>
              <a:buSzPts val="1400"/>
              <a:buChar char="–"/>
              <a:defRPr sz="1400"/>
            </a:lvl4pPr>
            <a:lvl5pPr indent="-317500" lvl="4" marL="2286000" algn="l">
              <a:spcBef>
                <a:spcPts val="280"/>
              </a:spcBef>
              <a:spcAft>
                <a:spcPts val="0"/>
              </a:spcAft>
              <a:buClr>
                <a:srgbClr val="595959"/>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0" name="Google Shape;80;p2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27"/>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1.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2.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CB7"/>
        </a:solidFill>
      </p:bgPr>
    </p:bg>
    <p:spTree>
      <p:nvGrpSpPr>
        <p:cNvPr id="9" name="Shape 9"/>
        <p:cNvGrpSpPr/>
        <p:nvPr/>
      </p:nvGrpSpPr>
      <p:grpSpPr>
        <a:xfrm>
          <a:off x="0" y="0"/>
          <a:ext cx="0" cy="0"/>
          <a:chOff x="0" y="0"/>
          <a:chExt cx="0" cy="0"/>
        </a:xfrm>
      </p:grpSpPr>
      <p:sp>
        <p:nvSpPr>
          <p:cNvPr id="10" name="Google Shape;10;p15"/>
          <p:cNvSpPr/>
          <p:nvPr/>
        </p:nvSpPr>
        <p:spPr>
          <a:xfrm>
            <a:off x="533400" y="3333750"/>
            <a:ext cx="1033463" cy="3524250"/>
          </a:xfrm>
          <a:prstGeom prst="rect">
            <a:avLst/>
          </a:prstGeom>
          <a:solidFill>
            <a:srgbClr val="006CB7"/>
          </a:solidFill>
          <a:ln>
            <a:noFill/>
          </a:ln>
          <a:effectLst>
            <a:outerShdw rotWithShape="0" algn="br"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 name="Google Shape;11;p15"/>
          <p:cNvSpPr/>
          <p:nvPr/>
        </p:nvSpPr>
        <p:spPr>
          <a:xfrm>
            <a:off x="1566863" y="3333750"/>
            <a:ext cx="1260475" cy="3524250"/>
          </a:xfrm>
          <a:prstGeom prst="rect">
            <a:avLst/>
          </a:prstGeom>
          <a:solidFill>
            <a:srgbClr val="EF4144"/>
          </a:solidFill>
          <a:ln>
            <a:noFill/>
          </a:ln>
          <a:effectLst>
            <a:outerShdw rotWithShape="0"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2" name="Google Shape;12;p15"/>
          <p:cNvPicPr preferRelativeResize="0"/>
          <p:nvPr/>
        </p:nvPicPr>
        <p:blipFill rotWithShape="1">
          <a:blip r:embed="rId1">
            <a:alphaModFix/>
          </a:blip>
          <a:srcRect b="0" l="0" r="0" t="0"/>
          <a:stretch/>
        </p:blipFill>
        <p:spPr>
          <a:xfrm>
            <a:off x="647700" y="3452813"/>
            <a:ext cx="803275" cy="585787"/>
          </a:xfrm>
          <a:prstGeom prst="rect">
            <a:avLst/>
          </a:prstGeom>
          <a:noFill/>
          <a:ln>
            <a:noFill/>
          </a:ln>
        </p:spPr>
      </p:pic>
      <p:pic>
        <p:nvPicPr>
          <p:cNvPr id="13" name="Google Shape;13;p15"/>
          <p:cNvPicPr preferRelativeResize="0"/>
          <p:nvPr/>
        </p:nvPicPr>
        <p:blipFill rotWithShape="1">
          <a:blip r:embed="rId2">
            <a:alphaModFix/>
          </a:blip>
          <a:srcRect b="0" l="0" r="0" t="0"/>
          <a:stretch/>
        </p:blipFill>
        <p:spPr>
          <a:xfrm>
            <a:off x="1677988" y="3452813"/>
            <a:ext cx="1031875" cy="419100"/>
          </a:xfrm>
          <a:prstGeom prst="rect">
            <a:avLst/>
          </a:prstGeom>
          <a:noFill/>
          <a:ln>
            <a:noFill/>
          </a:ln>
        </p:spPr>
      </p:pic>
      <p:sp>
        <p:nvSpPr>
          <p:cNvPr id="14" name="Google Shape;14;p15"/>
          <p:cNvSpPr/>
          <p:nvPr/>
        </p:nvSpPr>
        <p:spPr>
          <a:xfrm>
            <a:off x="533400" y="0"/>
            <a:ext cx="1033463" cy="1371600"/>
          </a:xfrm>
          <a:prstGeom prst="rect">
            <a:avLst/>
          </a:prstGeom>
          <a:solidFill>
            <a:srgbClr val="006CB7"/>
          </a:solidFill>
          <a:ln>
            <a:noFill/>
          </a:ln>
          <a:effectLst>
            <a:outerShdw rotWithShape="0" algn="br"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 name="Google Shape;15;p15"/>
          <p:cNvSpPr/>
          <p:nvPr/>
        </p:nvSpPr>
        <p:spPr>
          <a:xfrm>
            <a:off x="1566863" y="0"/>
            <a:ext cx="1260475" cy="1371600"/>
          </a:xfrm>
          <a:prstGeom prst="rect">
            <a:avLst/>
          </a:prstGeom>
          <a:solidFill>
            <a:srgbClr val="EF4144"/>
          </a:solidFill>
          <a:ln>
            <a:noFill/>
          </a:ln>
          <a:effectLst>
            <a:outerShdw rotWithShape="0"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 name="Shape 41"/>
        <p:cNvGrpSpPr/>
        <p:nvPr/>
      </p:nvGrpSpPr>
      <p:grpSpPr>
        <a:xfrm>
          <a:off x="0" y="0"/>
          <a:ext cx="0" cy="0"/>
          <a:chOff x="0" y="0"/>
          <a:chExt cx="0" cy="0"/>
        </a:xfrm>
      </p:grpSpPr>
      <p:sp>
        <p:nvSpPr>
          <p:cNvPr id="42" name="Google Shape;42;p17"/>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1pPr>
            <a:lvl2pPr lvl="1"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2pPr>
            <a:lvl3pPr lvl="2"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3pPr>
            <a:lvl4pPr lvl="3"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4pPr>
            <a:lvl5pPr lvl="4"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5pPr>
            <a:lvl6pPr lvl="5"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6pPr>
            <a:lvl7pPr lvl="6"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7pPr>
            <a:lvl8pPr lvl="7"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8pPr>
            <a:lvl9pPr lvl="8"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9pPr>
          </a:lstStyle>
          <a:p/>
        </p:txBody>
      </p:sp>
      <p:sp>
        <p:nvSpPr>
          <p:cNvPr id="43" name="Google Shape;43;p17"/>
          <p:cNvSpPr txBox="1"/>
          <p:nvPr>
            <p:ph idx="1" type="body"/>
          </p:nvPr>
        </p:nvSpPr>
        <p:spPr>
          <a:xfrm>
            <a:off x="152400" y="1477963"/>
            <a:ext cx="8177213" cy="4525962"/>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2pPr>
            <a:lvl3pPr indent="-330200" lvl="2" marL="1371600" marR="0" rtl="0" algn="l">
              <a:spcBef>
                <a:spcPts val="320"/>
              </a:spcBef>
              <a:spcAft>
                <a:spcPts val="0"/>
              </a:spcAft>
              <a:buClr>
                <a:srgbClr val="595959"/>
              </a:buClr>
              <a:buSzPts val="1600"/>
              <a:buFont typeface="Arial"/>
              <a:buChar char="•"/>
              <a:defRPr b="0" i="0" sz="1600" u="none" cap="none" strike="noStrike">
                <a:solidFill>
                  <a:srgbClr val="595959"/>
                </a:solidFill>
                <a:latin typeface="Calibri"/>
                <a:ea typeface="Calibri"/>
                <a:cs typeface="Calibri"/>
                <a:sym typeface="Calibri"/>
              </a:defRPr>
            </a:lvl3pPr>
            <a:lvl4pPr indent="-317500" lvl="3" marL="1828800" marR="0" rtl="0" algn="l">
              <a:spcBef>
                <a:spcPts val="280"/>
              </a:spcBef>
              <a:spcAft>
                <a:spcPts val="0"/>
              </a:spcAft>
              <a:buClr>
                <a:srgbClr val="595959"/>
              </a:buClr>
              <a:buSzPts val="1400"/>
              <a:buFont typeface="Arial"/>
              <a:buChar char="–"/>
              <a:defRPr b="0" i="0" sz="1400" u="none" cap="none" strike="noStrike">
                <a:solidFill>
                  <a:srgbClr val="595959"/>
                </a:solidFill>
                <a:latin typeface="Calibri"/>
                <a:ea typeface="Calibri"/>
                <a:cs typeface="Calibri"/>
                <a:sym typeface="Calibri"/>
              </a:defRPr>
            </a:lvl4pPr>
            <a:lvl5pPr indent="-317500" lvl="4" marL="2286000" marR="0" rtl="0" algn="l">
              <a:spcBef>
                <a:spcPts val="280"/>
              </a:spcBef>
              <a:spcAft>
                <a:spcPts val="0"/>
              </a:spcAft>
              <a:buClr>
                <a:srgbClr val="595959"/>
              </a:buClr>
              <a:buSzPts val="1400"/>
              <a:buFont typeface="Arial"/>
              <a:buChar char="»"/>
              <a:defRPr b="0" i="0" sz="1400" u="none" cap="none" strike="noStrike">
                <a:solidFill>
                  <a:srgbClr val="595959"/>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17"/>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98989"/>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17"/>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898989"/>
                </a:solidFill>
                <a:latin typeface="Verdana"/>
                <a:ea typeface="Verdana"/>
                <a:cs typeface="Verdana"/>
                <a:sym typeface="Verdana"/>
              </a:defRPr>
            </a:lvl1pPr>
            <a:lvl2pPr indent="0" lvl="1" marL="0" marR="0" rtl="0" algn="r">
              <a:spcBef>
                <a:spcPts val="0"/>
              </a:spcBef>
              <a:spcAft>
                <a:spcPts val="0"/>
              </a:spcAft>
              <a:buNone/>
              <a:defRPr b="0" i="0" sz="1000" u="none" cap="none" strike="noStrike">
                <a:solidFill>
                  <a:srgbClr val="898989"/>
                </a:solidFill>
                <a:latin typeface="Verdana"/>
                <a:ea typeface="Verdana"/>
                <a:cs typeface="Verdana"/>
                <a:sym typeface="Verdana"/>
              </a:defRPr>
            </a:lvl2pPr>
            <a:lvl3pPr indent="0" lvl="2" marL="0" marR="0" rtl="0" algn="r">
              <a:spcBef>
                <a:spcPts val="0"/>
              </a:spcBef>
              <a:spcAft>
                <a:spcPts val="0"/>
              </a:spcAft>
              <a:buNone/>
              <a:defRPr b="0" i="0" sz="1000" u="none" cap="none" strike="noStrike">
                <a:solidFill>
                  <a:srgbClr val="898989"/>
                </a:solidFill>
                <a:latin typeface="Verdana"/>
                <a:ea typeface="Verdana"/>
                <a:cs typeface="Verdana"/>
                <a:sym typeface="Verdana"/>
              </a:defRPr>
            </a:lvl3pPr>
            <a:lvl4pPr indent="0" lvl="3" marL="0" marR="0" rtl="0" algn="r">
              <a:spcBef>
                <a:spcPts val="0"/>
              </a:spcBef>
              <a:spcAft>
                <a:spcPts val="0"/>
              </a:spcAft>
              <a:buNone/>
              <a:defRPr b="0" i="0" sz="1000" u="none" cap="none" strike="noStrike">
                <a:solidFill>
                  <a:srgbClr val="898989"/>
                </a:solidFill>
                <a:latin typeface="Verdana"/>
                <a:ea typeface="Verdana"/>
                <a:cs typeface="Verdana"/>
                <a:sym typeface="Verdana"/>
              </a:defRPr>
            </a:lvl4pPr>
            <a:lvl5pPr indent="0" lvl="4" marL="0" marR="0" rtl="0" algn="r">
              <a:spcBef>
                <a:spcPts val="0"/>
              </a:spcBef>
              <a:spcAft>
                <a:spcPts val="0"/>
              </a:spcAft>
              <a:buNone/>
              <a:defRPr b="0" i="0" sz="1000" u="none" cap="none" strike="noStrike">
                <a:solidFill>
                  <a:srgbClr val="898989"/>
                </a:solidFill>
                <a:latin typeface="Verdana"/>
                <a:ea typeface="Verdana"/>
                <a:cs typeface="Verdana"/>
                <a:sym typeface="Verdana"/>
              </a:defRPr>
            </a:lvl5pPr>
            <a:lvl6pPr indent="0" lvl="5" marL="0" marR="0" rtl="0" algn="r">
              <a:spcBef>
                <a:spcPts val="0"/>
              </a:spcBef>
              <a:spcAft>
                <a:spcPts val="0"/>
              </a:spcAft>
              <a:buNone/>
              <a:defRPr b="0" i="0" sz="1000" u="none" cap="none" strike="noStrike">
                <a:solidFill>
                  <a:srgbClr val="898989"/>
                </a:solidFill>
                <a:latin typeface="Verdana"/>
                <a:ea typeface="Verdana"/>
                <a:cs typeface="Verdana"/>
                <a:sym typeface="Verdana"/>
              </a:defRPr>
            </a:lvl6pPr>
            <a:lvl7pPr indent="0" lvl="6" marL="0" marR="0" rtl="0" algn="r">
              <a:spcBef>
                <a:spcPts val="0"/>
              </a:spcBef>
              <a:spcAft>
                <a:spcPts val="0"/>
              </a:spcAft>
              <a:buNone/>
              <a:defRPr b="0" i="0" sz="1000" u="none" cap="none" strike="noStrike">
                <a:solidFill>
                  <a:srgbClr val="898989"/>
                </a:solidFill>
                <a:latin typeface="Verdana"/>
                <a:ea typeface="Verdana"/>
                <a:cs typeface="Verdana"/>
                <a:sym typeface="Verdana"/>
              </a:defRPr>
            </a:lvl7pPr>
            <a:lvl8pPr indent="0" lvl="7" marL="0" marR="0" rtl="0" algn="r">
              <a:spcBef>
                <a:spcPts val="0"/>
              </a:spcBef>
              <a:spcAft>
                <a:spcPts val="0"/>
              </a:spcAft>
              <a:buNone/>
              <a:defRPr b="0" i="0" sz="1000" u="none" cap="none" strike="noStrike">
                <a:solidFill>
                  <a:srgbClr val="898989"/>
                </a:solidFill>
                <a:latin typeface="Verdana"/>
                <a:ea typeface="Verdana"/>
                <a:cs typeface="Verdana"/>
                <a:sym typeface="Verdana"/>
              </a:defRPr>
            </a:lvl8pPr>
            <a:lvl9pPr indent="0" lvl="8" marL="0" marR="0" rtl="0" algn="r">
              <a:spcBef>
                <a:spcPts val="0"/>
              </a:spcBef>
              <a:spcAft>
                <a:spcPts val="0"/>
              </a:spcAft>
              <a:buNone/>
              <a:defRPr b="0" i="0" sz="10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
        <p:nvSpPr>
          <p:cNvPr id="46" name="Google Shape;46;p17"/>
          <p:cNvSpPr/>
          <p:nvPr/>
        </p:nvSpPr>
        <p:spPr>
          <a:xfrm>
            <a:off x="8413750" y="-6350"/>
            <a:ext cx="284163" cy="866775"/>
          </a:xfrm>
          <a:prstGeom prst="rect">
            <a:avLst/>
          </a:prstGeom>
          <a:solidFill>
            <a:srgbClr val="006CB7"/>
          </a:solidFill>
          <a:ln>
            <a:noFill/>
          </a:ln>
          <a:effectLst>
            <a:outerShdw rotWithShape="0" algn="br"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 name="Google Shape;47;p17"/>
          <p:cNvSpPr/>
          <p:nvPr/>
        </p:nvSpPr>
        <p:spPr>
          <a:xfrm>
            <a:off x="8697913" y="0"/>
            <a:ext cx="347662" cy="860425"/>
          </a:xfrm>
          <a:prstGeom prst="rect">
            <a:avLst/>
          </a:prstGeom>
          <a:solidFill>
            <a:srgbClr val="EF4144"/>
          </a:solidFill>
          <a:ln>
            <a:noFill/>
          </a:ln>
          <a:effectLst>
            <a:outerShdw rotWithShape="0"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 name="Google Shape;48;p17"/>
          <p:cNvSpPr/>
          <p:nvPr/>
        </p:nvSpPr>
        <p:spPr>
          <a:xfrm>
            <a:off x="8413750" y="6400800"/>
            <a:ext cx="284163" cy="457200"/>
          </a:xfrm>
          <a:prstGeom prst="rect">
            <a:avLst/>
          </a:prstGeom>
          <a:solidFill>
            <a:srgbClr val="006CB7"/>
          </a:solidFill>
          <a:ln>
            <a:noFill/>
          </a:ln>
          <a:effectLst>
            <a:outerShdw rotWithShape="0" algn="br"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 name="Google Shape;49;p17"/>
          <p:cNvSpPr/>
          <p:nvPr/>
        </p:nvSpPr>
        <p:spPr>
          <a:xfrm>
            <a:off x="8697913" y="6400800"/>
            <a:ext cx="347662" cy="457200"/>
          </a:xfrm>
          <a:prstGeom prst="rect">
            <a:avLst/>
          </a:prstGeom>
          <a:solidFill>
            <a:srgbClr val="EF4144"/>
          </a:solidFill>
          <a:ln>
            <a:noFill/>
          </a:ln>
          <a:effectLst>
            <a:outerShdw rotWithShape="0"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19"/>
          <p:cNvSpPr/>
          <p:nvPr/>
        </p:nvSpPr>
        <p:spPr>
          <a:xfrm>
            <a:off x="0" y="6629400"/>
            <a:ext cx="9144000" cy="228600"/>
          </a:xfrm>
          <a:prstGeom prst="rect">
            <a:avLst/>
          </a:prstGeom>
          <a:solidFill>
            <a:srgbClr val="EF41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114" name="Google Shape;114;p19"/>
          <p:cNvSpPr/>
          <p:nvPr/>
        </p:nvSpPr>
        <p:spPr>
          <a:xfrm>
            <a:off x="7153275" y="0"/>
            <a:ext cx="1990725" cy="6629400"/>
          </a:xfrm>
          <a:prstGeom prst="rect">
            <a:avLst/>
          </a:prstGeom>
          <a:solidFill>
            <a:schemeClr val="lt1"/>
          </a:solidFill>
          <a:ln>
            <a:noFill/>
          </a:ln>
          <a:effectLst>
            <a:outerShdw rotWithShape="0" dir="5640026"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5" name="Google Shape;115;p19"/>
          <p:cNvGrpSpPr/>
          <p:nvPr/>
        </p:nvGrpSpPr>
        <p:grpSpPr>
          <a:xfrm>
            <a:off x="7153275" y="2058988"/>
            <a:ext cx="1990725" cy="2038350"/>
            <a:chOff x="3511550" y="2133600"/>
            <a:chExt cx="2976563" cy="3048000"/>
          </a:xfrm>
        </p:grpSpPr>
        <p:sp>
          <p:nvSpPr>
            <p:cNvPr id="116" name="Google Shape;116;p19"/>
            <p:cNvSpPr/>
            <p:nvPr/>
          </p:nvSpPr>
          <p:spPr>
            <a:xfrm>
              <a:off x="3511550" y="2133600"/>
              <a:ext cx="1338741" cy="3048000"/>
            </a:xfrm>
            <a:prstGeom prst="rect">
              <a:avLst/>
            </a:prstGeom>
            <a:solidFill>
              <a:srgbClr val="006CB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117" name="Google Shape;117;p19"/>
            <p:cNvSpPr/>
            <p:nvPr/>
          </p:nvSpPr>
          <p:spPr>
            <a:xfrm>
              <a:off x="4850291" y="2133600"/>
              <a:ext cx="1637822" cy="3048000"/>
            </a:xfrm>
            <a:prstGeom prst="rect">
              <a:avLst/>
            </a:prstGeom>
            <a:solidFill>
              <a:srgbClr val="EF41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pic>
          <p:nvPicPr>
            <p:cNvPr id="118" name="Google Shape;118;p19"/>
            <p:cNvPicPr preferRelativeResize="0"/>
            <p:nvPr/>
          </p:nvPicPr>
          <p:blipFill rotWithShape="1">
            <a:blip r:embed="rId1">
              <a:alphaModFix/>
            </a:blip>
            <a:srcRect b="0" l="0" r="0" t="0"/>
            <a:stretch/>
          </p:blipFill>
          <p:spPr>
            <a:xfrm>
              <a:off x="3660775" y="2287588"/>
              <a:ext cx="1041400" cy="760412"/>
            </a:xfrm>
            <a:prstGeom prst="rect">
              <a:avLst/>
            </a:prstGeom>
            <a:noFill/>
            <a:ln>
              <a:noFill/>
            </a:ln>
          </p:spPr>
        </p:pic>
        <p:pic>
          <p:nvPicPr>
            <p:cNvPr id="119" name="Google Shape;119;p19"/>
            <p:cNvPicPr preferRelativeResize="0"/>
            <p:nvPr/>
          </p:nvPicPr>
          <p:blipFill rotWithShape="1">
            <a:blip r:embed="rId2">
              <a:alphaModFix/>
            </a:blip>
            <a:srcRect b="0" l="0" r="0" t="0"/>
            <a:stretch/>
          </p:blipFill>
          <p:spPr>
            <a:xfrm>
              <a:off x="4995863" y="2287588"/>
              <a:ext cx="1339850" cy="544512"/>
            </a:xfrm>
            <a:prstGeom prst="rect">
              <a:avLst/>
            </a:prstGeom>
            <a:noFill/>
            <a:ln>
              <a:noFill/>
            </a:ln>
          </p:spPr>
        </p:pic>
        <p:pic>
          <p:nvPicPr>
            <p:cNvPr id="120" name="Google Shape;120;p19"/>
            <p:cNvPicPr preferRelativeResize="0"/>
            <p:nvPr/>
          </p:nvPicPr>
          <p:blipFill rotWithShape="1">
            <a:blip r:embed="rId3">
              <a:alphaModFix/>
            </a:blip>
            <a:srcRect b="0" l="0" r="0" t="0"/>
            <a:stretch/>
          </p:blipFill>
          <p:spPr>
            <a:xfrm>
              <a:off x="5003800" y="4851400"/>
              <a:ext cx="1336675" cy="230188"/>
            </a:xfrm>
            <a:prstGeom prst="rect">
              <a:avLst/>
            </a:prstGeom>
            <a:noFill/>
            <a:ln>
              <a:noFill/>
            </a:ln>
          </p:spPr>
        </p:pic>
      </p:grpSp>
      <p:sp>
        <p:nvSpPr>
          <p:cNvPr id="121" name="Google Shape;121;p19"/>
          <p:cNvSpPr/>
          <p:nvPr/>
        </p:nvSpPr>
        <p:spPr>
          <a:xfrm>
            <a:off x="4763" y="0"/>
            <a:ext cx="7148512" cy="6629400"/>
          </a:xfrm>
          <a:prstGeom prst="rect">
            <a:avLst/>
          </a:prstGeom>
          <a:solidFill>
            <a:srgbClr val="006CB7"/>
          </a:solidFill>
          <a:ln>
            <a:noFill/>
          </a:ln>
          <a:effectLst>
            <a:outerShdw rotWithShape="0" algn="br" dir="3779989" dist="38100">
              <a:srgbClr val="808080">
                <a:alpha val="6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22" name="Google Shape;122;p19"/>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ph idx="1" type="subTitle"/>
          </p:nvPr>
        </p:nvSpPr>
        <p:spPr>
          <a:xfrm>
            <a:off x="3563888" y="6021288"/>
            <a:ext cx="5324128" cy="6096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FFFFFF"/>
              </a:buClr>
              <a:buSzPts val="1400"/>
              <a:buFont typeface="Arial"/>
              <a:buNone/>
            </a:pPr>
            <a:r>
              <a:rPr lang="es-CL" sz="1400">
                <a:solidFill>
                  <a:srgbClr val="FFFFFF"/>
                </a:solidFill>
                <a:latin typeface="Verdana"/>
                <a:ea typeface="Verdana"/>
                <a:cs typeface="Verdana"/>
                <a:sym typeface="Verdana"/>
              </a:rPr>
              <a:t>Septiembre 2020</a:t>
            </a:r>
            <a:endParaRPr/>
          </a:p>
        </p:txBody>
      </p:sp>
      <p:sp>
        <p:nvSpPr>
          <p:cNvPr id="198" name="Google Shape;198;p1"/>
          <p:cNvSpPr txBox="1"/>
          <p:nvPr/>
        </p:nvSpPr>
        <p:spPr>
          <a:xfrm>
            <a:off x="457200" y="1628775"/>
            <a:ext cx="7972425" cy="9366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CL" sz="2400" u="sng" cap="none" strike="noStrike">
                <a:solidFill>
                  <a:srgbClr val="FFFFFF"/>
                </a:solidFill>
                <a:latin typeface="Verdana"/>
                <a:ea typeface="Verdana"/>
                <a:cs typeface="Verdana"/>
                <a:sym typeface="Verdana"/>
              </a:rPr>
              <a:t>INVERSIONES MOP </a:t>
            </a:r>
            <a:endParaRPr/>
          </a:p>
          <a:p>
            <a:pPr indent="0" lvl="0" marL="0" marR="0" rtl="0" algn="ctr">
              <a:lnSpc>
                <a:spcPct val="100000"/>
              </a:lnSpc>
              <a:spcBef>
                <a:spcPts val="0"/>
              </a:spcBef>
              <a:spcAft>
                <a:spcPts val="0"/>
              </a:spcAft>
              <a:buNone/>
            </a:pPr>
            <a:r>
              <a:rPr b="1" i="0" lang="es-CL" sz="2400" u="sng" cap="none" strike="noStrike">
                <a:solidFill>
                  <a:srgbClr val="FFFFFF"/>
                </a:solidFill>
                <a:latin typeface="Verdana"/>
                <a:ea typeface="Verdana"/>
                <a:cs typeface="Verdana"/>
                <a:sym typeface="Verdana"/>
              </a:rPr>
              <a:t>PROVINCIA SAN ANTONIO</a:t>
            </a:r>
            <a:endParaRPr/>
          </a:p>
          <a:p>
            <a:pPr indent="0" lvl="0" marL="0" marR="0" rtl="0" algn="ctr">
              <a:lnSpc>
                <a:spcPct val="100000"/>
              </a:lnSpc>
              <a:spcBef>
                <a:spcPts val="0"/>
              </a:spcBef>
              <a:spcAft>
                <a:spcPts val="0"/>
              </a:spcAft>
              <a:buNone/>
            </a:pPr>
            <a:r>
              <a:rPr b="1" i="0" lang="es-CL" sz="2400" u="sng" cap="none" strike="noStrike">
                <a:solidFill>
                  <a:srgbClr val="FFFFFF"/>
                </a:solidFill>
                <a:latin typeface="Verdana"/>
                <a:ea typeface="Verdana"/>
                <a:cs typeface="Verdana"/>
                <a:sym typeface="Verdana"/>
              </a:rPr>
              <a:t>2020-2021</a:t>
            </a:r>
            <a:endParaRPr/>
          </a:p>
          <a:p>
            <a:pPr indent="0" lvl="0" marL="0" marR="0" rtl="0" algn="ctr">
              <a:lnSpc>
                <a:spcPct val="100000"/>
              </a:lnSpc>
              <a:spcBef>
                <a:spcPts val="0"/>
              </a:spcBef>
              <a:spcAft>
                <a:spcPts val="0"/>
              </a:spcAft>
              <a:buNone/>
            </a:pPr>
            <a:r>
              <a:rPr b="1" i="0" lang="es-CL" sz="2400" u="none" cap="none" strike="noStrike">
                <a:solidFill>
                  <a:srgbClr val="FFFFFF"/>
                </a:solidFill>
                <a:latin typeface="Verdana"/>
                <a:ea typeface="Verdana"/>
                <a:cs typeface="Verdana"/>
                <a:sym typeface="Verdana"/>
              </a:rPr>
              <a:t> </a:t>
            </a:r>
            <a:br>
              <a:rPr b="1" i="0" lang="es-CL" sz="2400" u="none" cap="none" strike="noStrike">
                <a:solidFill>
                  <a:srgbClr val="FFFFFF"/>
                </a:solidFill>
                <a:latin typeface="Verdana"/>
                <a:ea typeface="Verdana"/>
                <a:cs typeface="Verdana"/>
                <a:sym typeface="Verdana"/>
              </a:rPr>
            </a:b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0"/>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CONCESIÓN RUTA 66-CAMINO LA FRUTA</a:t>
            </a:r>
            <a:endParaRPr/>
          </a:p>
        </p:txBody>
      </p:sp>
      <p:sp>
        <p:nvSpPr>
          <p:cNvPr id="288" name="Google Shape;288;p10"/>
          <p:cNvSpPr txBox="1"/>
          <p:nvPr/>
        </p:nvSpPr>
        <p:spPr>
          <a:xfrm rot="-5400000">
            <a:off x="-3244960" y="3208446"/>
            <a:ext cx="6878562"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lt1"/>
                </a:solidFill>
                <a:latin typeface="Calibri"/>
                <a:ea typeface="Calibri"/>
                <a:cs typeface="Calibri"/>
                <a:sym typeface="Calibri"/>
              </a:rPr>
              <a:t>CONCESIONES</a:t>
            </a:r>
            <a:endParaRPr/>
          </a:p>
        </p:txBody>
      </p:sp>
      <p:sp>
        <p:nvSpPr>
          <p:cNvPr id="289" name="Google Shape;289;p10"/>
          <p:cNvSpPr/>
          <p:nvPr/>
        </p:nvSpPr>
        <p:spPr>
          <a:xfrm>
            <a:off x="5142836" y="2961832"/>
            <a:ext cx="3765363" cy="861774"/>
          </a:xfrm>
          <a:prstGeom prst="rect">
            <a:avLst/>
          </a:prstGeom>
          <a:noFill/>
          <a:ln>
            <a:noFill/>
          </a:ln>
        </p:spPr>
        <p:txBody>
          <a:bodyPr anchorCtr="0" anchor="t" bIns="45700" lIns="91425" spcFirstLastPara="1" rIns="91425" wrap="square" tIns="45700">
            <a:spAutoFit/>
          </a:bodyPr>
          <a:lstStyle/>
          <a:p>
            <a:pPr indent="-184150" lvl="0" marL="285750" marR="0" rtl="0" algn="l">
              <a:spcBef>
                <a:spcPts val="0"/>
              </a:spcBef>
              <a:spcAft>
                <a:spcPts val="0"/>
              </a:spcAft>
              <a:buClr>
                <a:schemeClr val="dk1"/>
              </a:buClr>
              <a:buSzPts val="1600"/>
              <a:buFont typeface="Noto Sans Symbols"/>
              <a:buNone/>
            </a:pPr>
            <a:r>
              <a:t/>
            </a:r>
            <a:endParaRPr b="1" sz="1600">
              <a:solidFill>
                <a:srgbClr val="C00000"/>
              </a:solidFill>
              <a:latin typeface="Verdana"/>
              <a:ea typeface="Verdana"/>
              <a:cs typeface="Verdana"/>
              <a:sym typeface="Verdana"/>
            </a:endParaRPr>
          </a:p>
          <a:p>
            <a:pPr indent="0" lvl="0" marL="0" marR="0" rtl="0" algn="l">
              <a:spcBef>
                <a:spcPts val="0"/>
              </a:spcBef>
              <a:spcAft>
                <a:spcPts val="0"/>
              </a:spcAft>
              <a:buNone/>
            </a:pPr>
            <a:r>
              <a:t/>
            </a:r>
            <a:endParaRPr b="1" sz="1600">
              <a:solidFill>
                <a:schemeClr val="dk1"/>
              </a:solidFill>
              <a:latin typeface="Verdana"/>
              <a:ea typeface="Verdana"/>
              <a:cs typeface="Verdana"/>
              <a:sym typeface="Verdana"/>
            </a:endParaRPr>
          </a:p>
          <a:p>
            <a:pPr indent="0" lvl="0" marL="0" marR="0" rtl="0" algn="l">
              <a:spcBef>
                <a:spcPts val="0"/>
              </a:spcBef>
              <a:spcAft>
                <a:spcPts val="0"/>
              </a:spcAft>
              <a:buNone/>
            </a:pPr>
            <a:r>
              <a:rPr b="1" lang="es-CL" sz="1800">
                <a:solidFill>
                  <a:srgbClr val="C00000"/>
                </a:solidFill>
                <a:latin typeface="Calibri"/>
                <a:ea typeface="Calibri"/>
                <a:cs typeface="Calibri"/>
                <a:sym typeface="Calibri"/>
              </a:rPr>
              <a:t>  </a:t>
            </a:r>
            <a:endParaRPr b="1" sz="1800">
              <a:solidFill>
                <a:srgbClr val="C00000"/>
              </a:solidFill>
              <a:latin typeface="Calibri"/>
              <a:ea typeface="Calibri"/>
              <a:cs typeface="Calibri"/>
              <a:sym typeface="Calibri"/>
            </a:endParaRPr>
          </a:p>
        </p:txBody>
      </p:sp>
      <p:sp>
        <p:nvSpPr>
          <p:cNvPr id="290" name="Google Shape;290;p10"/>
          <p:cNvSpPr txBox="1"/>
          <p:nvPr/>
        </p:nvSpPr>
        <p:spPr>
          <a:xfrm>
            <a:off x="755578" y="3823606"/>
            <a:ext cx="81526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L" sz="1800">
                <a:solidFill>
                  <a:schemeClr val="dk1"/>
                </a:solidFill>
                <a:latin typeface="Arial"/>
                <a:ea typeface="Arial"/>
                <a:cs typeface="Arial"/>
                <a:sym typeface="Arial"/>
              </a:rPr>
              <a:t> </a:t>
            </a:r>
            <a:endParaRPr/>
          </a:p>
        </p:txBody>
      </p:sp>
      <p:sp>
        <p:nvSpPr>
          <p:cNvPr id="291" name="Google Shape;291;p10"/>
          <p:cNvSpPr/>
          <p:nvPr/>
        </p:nvSpPr>
        <p:spPr>
          <a:xfrm>
            <a:off x="3376801" y="3244334"/>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rgbClr val="FBFAF8"/>
                </a:solidFill>
                <a:latin typeface="Arial"/>
                <a:ea typeface="Arial"/>
                <a:cs typeface="Arial"/>
                <a:sym typeface="Arial"/>
              </a:rPr>
              <a:t>Llamado a licitación</a:t>
            </a:r>
            <a:endParaRPr b="1" sz="1800">
              <a:solidFill>
                <a:srgbClr val="FBFAF8"/>
              </a:solidFill>
              <a:latin typeface="Arial"/>
              <a:ea typeface="Arial"/>
              <a:cs typeface="Arial"/>
              <a:sym typeface="Arial"/>
            </a:endParaRPr>
          </a:p>
        </p:txBody>
      </p:sp>
      <p:sp>
        <p:nvSpPr>
          <p:cNvPr id="292" name="Google Shape;292;p10"/>
          <p:cNvSpPr/>
          <p:nvPr/>
        </p:nvSpPr>
        <p:spPr>
          <a:xfrm>
            <a:off x="654968" y="548680"/>
            <a:ext cx="8460432"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2400">
                <a:solidFill>
                  <a:schemeClr val="dk1"/>
                </a:solidFill>
                <a:latin typeface="Calibri"/>
                <a:ea typeface="Calibri"/>
                <a:cs typeface="Calibri"/>
                <a:sym typeface="Calibri"/>
              </a:rPr>
              <a:t>RUTA 66 CAMINO LA FRUTA</a:t>
            </a:r>
            <a:endParaRPr sz="2400">
              <a:solidFill>
                <a:schemeClr val="dk1"/>
              </a:solidFill>
              <a:latin typeface="Calibri"/>
              <a:ea typeface="Calibri"/>
              <a:cs typeface="Calibri"/>
              <a:sym typeface="Calibri"/>
            </a:endParaRPr>
          </a:p>
        </p:txBody>
      </p:sp>
      <p:pic>
        <p:nvPicPr>
          <p:cNvPr id="293" name="Google Shape;293;p10"/>
          <p:cNvPicPr preferRelativeResize="0"/>
          <p:nvPr/>
        </p:nvPicPr>
        <p:blipFill rotWithShape="1">
          <a:blip r:embed="rId3">
            <a:alphaModFix/>
          </a:blip>
          <a:srcRect b="0" l="0" r="0" t="0"/>
          <a:stretch/>
        </p:blipFill>
        <p:spPr>
          <a:xfrm>
            <a:off x="2566987" y="1074723"/>
            <a:ext cx="3733206" cy="2933549"/>
          </a:xfrm>
          <a:prstGeom prst="rect">
            <a:avLst/>
          </a:prstGeom>
          <a:noFill/>
          <a:ln>
            <a:noFill/>
          </a:ln>
        </p:spPr>
      </p:pic>
      <p:sp>
        <p:nvSpPr>
          <p:cNvPr id="294" name="Google Shape;294;p10"/>
          <p:cNvSpPr/>
          <p:nvPr/>
        </p:nvSpPr>
        <p:spPr>
          <a:xfrm>
            <a:off x="835796" y="4192938"/>
            <a:ext cx="8008607"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rgbClr val="C00000"/>
                </a:solidFill>
                <a:latin typeface="Calibri"/>
                <a:ea typeface="Calibri"/>
                <a:cs typeface="Calibri"/>
                <a:sym typeface="Calibri"/>
              </a:rPr>
              <a:t>MONTO TOTAL  UF  13.425.000</a:t>
            </a:r>
            <a:endParaRPr b="1" sz="2400">
              <a:solidFill>
                <a:srgbClr val="C00000"/>
              </a:solidFill>
              <a:latin typeface="Calibri"/>
              <a:ea typeface="Calibri"/>
              <a:cs typeface="Calibri"/>
              <a:sym typeface="Calibri"/>
            </a:endParaRPr>
          </a:p>
          <a:p>
            <a:pPr indent="0" lvl="0" marL="0" marR="0" rtl="0" algn="l">
              <a:spcBef>
                <a:spcPts val="0"/>
              </a:spcBef>
              <a:spcAft>
                <a:spcPts val="0"/>
              </a:spcAft>
              <a:buNone/>
            </a:pPr>
            <a:r>
              <a:rPr b="1" lang="es-CL" sz="2400">
                <a:solidFill>
                  <a:srgbClr val="C00000"/>
                </a:solidFill>
                <a:latin typeface="Calibri"/>
                <a:ea typeface="Calibri"/>
                <a:cs typeface="Calibri"/>
                <a:sym typeface="Calibri"/>
              </a:rPr>
              <a:t>Plazo Concesión: Noviembre 2064</a:t>
            </a:r>
            <a:endParaRPr/>
          </a:p>
          <a:p>
            <a:pPr indent="0" lvl="0" marL="0" marR="0" rtl="0" algn="l">
              <a:spcBef>
                <a:spcPts val="0"/>
              </a:spcBef>
              <a:spcAft>
                <a:spcPts val="0"/>
              </a:spcAft>
              <a:buNone/>
            </a:pPr>
            <a:r>
              <a:t/>
            </a:r>
            <a:endParaRPr b="1" sz="2400">
              <a:solidFill>
                <a:srgbClr val="C00000"/>
              </a:solidFill>
              <a:latin typeface="Calibri"/>
              <a:ea typeface="Calibri"/>
              <a:cs typeface="Calibri"/>
              <a:sym typeface="Calibri"/>
            </a:endParaRPr>
          </a:p>
          <a:p>
            <a:pPr indent="0" lvl="0" marL="0" marR="0" rtl="0" algn="l">
              <a:spcBef>
                <a:spcPts val="0"/>
              </a:spcBef>
              <a:spcAft>
                <a:spcPts val="0"/>
              </a:spcAft>
              <a:buNone/>
            </a:pPr>
            <a:r>
              <a:rPr b="1" lang="es-CL" sz="2000">
                <a:solidFill>
                  <a:srgbClr val="C00000"/>
                </a:solidFill>
                <a:latin typeface="Calibri"/>
                <a:ea typeface="Calibri"/>
                <a:cs typeface="Calibri"/>
                <a:sym typeface="Calibri"/>
              </a:rPr>
              <a:t>PRINCIPALES TRABAJOS A REALIZAR DURANTE EL AÑO 2020.</a:t>
            </a:r>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Desarrollo de estudios de topografía y mecánica de suelo para el diseño de la ingeniería.</a:t>
            </a:r>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Levantamiento de información de las líneas de base de medio humano y físico para el nuevo estudio de impacto ambiental del tramo 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CONCESIÓN RUTA 66-CAMINO LA FRUTA</a:t>
            </a:r>
            <a:endParaRPr/>
          </a:p>
        </p:txBody>
      </p:sp>
      <p:sp>
        <p:nvSpPr>
          <p:cNvPr id="301" name="Google Shape;301;p11"/>
          <p:cNvSpPr txBox="1"/>
          <p:nvPr/>
        </p:nvSpPr>
        <p:spPr>
          <a:xfrm rot="-5400000">
            <a:off x="-3244960" y="3177669"/>
            <a:ext cx="6878562"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800">
                <a:solidFill>
                  <a:schemeClr val="lt1"/>
                </a:solidFill>
                <a:latin typeface="Calibri"/>
                <a:ea typeface="Calibri"/>
                <a:cs typeface="Calibri"/>
                <a:sym typeface="Calibri"/>
              </a:rPr>
              <a:t>CONCESIONES</a:t>
            </a:r>
            <a:endParaRPr/>
          </a:p>
        </p:txBody>
      </p:sp>
      <p:sp>
        <p:nvSpPr>
          <p:cNvPr id="302" name="Google Shape;302;p11"/>
          <p:cNvSpPr/>
          <p:nvPr/>
        </p:nvSpPr>
        <p:spPr>
          <a:xfrm>
            <a:off x="5142836" y="2961832"/>
            <a:ext cx="3765363" cy="861774"/>
          </a:xfrm>
          <a:prstGeom prst="rect">
            <a:avLst/>
          </a:prstGeom>
          <a:noFill/>
          <a:ln>
            <a:noFill/>
          </a:ln>
        </p:spPr>
        <p:txBody>
          <a:bodyPr anchorCtr="0" anchor="t" bIns="45700" lIns="91425" spcFirstLastPara="1" rIns="91425" wrap="square" tIns="45700">
            <a:spAutoFit/>
          </a:bodyPr>
          <a:lstStyle/>
          <a:p>
            <a:pPr indent="-184150" lvl="0" marL="285750" marR="0" rtl="0" algn="l">
              <a:spcBef>
                <a:spcPts val="0"/>
              </a:spcBef>
              <a:spcAft>
                <a:spcPts val="0"/>
              </a:spcAft>
              <a:buClr>
                <a:schemeClr val="dk1"/>
              </a:buClr>
              <a:buSzPts val="1600"/>
              <a:buFont typeface="Noto Sans Symbols"/>
              <a:buNone/>
            </a:pPr>
            <a:r>
              <a:t/>
            </a:r>
            <a:endParaRPr b="1" sz="1600">
              <a:solidFill>
                <a:srgbClr val="C00000"/>
              </a:solidFill>
              <a:latin typeface="Verdana"/>
              <a:ea typeface="Verdana"/>
              <a:cs typeface="Verdana"/>
              <a:sym typeface="Verdana"/>
            </a:endParaRPr>
          </a:p>
          <a:p>
            <a:pPr indent="0" lvl="0" marL="0" marR="0" rtl="0" algn="l">
              <a:spcBef>
                <a:spcPts val="0"/>
              </a:spcBef>
              <a:spcAft>
                <a:spcPts val="0"/>
              </a:spcAft>
              <a:buNone/>
            </a:pPr>
            <a:r>
              <a:t/>
            </a:r>
            <a:endParaRPr b="1" sz="1600">
              <a:solidFill>
                <a:schemeClr val="dk1"/>
              </a:solidFill>
              <a:latin typeface="Verdana"/>
              <a:ea typeface="Verdana"/>
              <a:cs typeface="Verdana"/>
              <a:sym typeface="Verdana"/>
            </a:endParaRPr>
          </a:p>
          <a:p>
            <a:pPr indent="0" lvl="0" marL="0" marR="0" rtl="0" algn="l">
              <a:spcBef>
                <a:spcPts val="0"/>
              </a:spcBef>
              <a:spcAft>
                <a:spcPts val="0"/>
              </a:spcAft>
              <a:buNone/>
            </a:pPr>
            <a:r>
              <a:rPr b="1" lang="es-CL" sz="1800">
                <a:solidFill>
                  <a:srgbClr val="C00000"/>
                </a:solidFill>
                <a:latin typeface="Calibri"/>
                <a:ea typeface="Calibri"/>
                <a:cs typeface="Calibri"/>
                <a:sym typeface="Calibri"/>
              </a:rPr>
              <a:t>  </a:t>
            </a:r>
            <a:endParaRPr b="1" sz="1800">
              <a:solidFill>
                <a:srgbClr val="C00000"/>
              </a:solidFill>
              <a:latin typeface="Calibri"/>
              <a:ea typeface="Calibri"/>
              <a:cs typeface="Calibri"/>
              <a:sym typeface="Calibri"/>
            </a:endParaRPr>
          </a:p>
        </p:txBody>
      </p:sp>
      <p:sp>
        <p:nvSpPr>
          <p:cNvPr id="303" name="Google Shape;303;p11"/>
          <p:cNvSpPr txBox="1"/>
          <p:nvPr/>
        </p:nvSpPr>
        <p:spPr>
          <a:xfrm>
            <a:off x="721297" y="692696"/>
            <a:ext cx="794938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L" sz="1800">
                <a:solidFill>
                  <a:schemeClr val="dk1"/>
                </a:solidFill>
                <a:latin typeface="Calibri"/>
                <a:ea typeface="Calibri"/>
                <a:cs typeface="Calibri"/>
                <a:sym typeface="Calibri"/>
              </a:rPr>
              <a:t>El trazado del proyecto se divide en dos sectores, los cuales a su vez han sido segmentados en subsectores. El primero de ellos cuenta con una extensión de 66,1 km aproximadamente, y comprende el tramo entre Pelequén y Puente El Durazno (sector El Manzano). Cabe señalar, que este tramo además considera la construcción de tres importantes variantes:</a:t>
            </a:r>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Variante Pelequén – Limache (Doble calzada).</a:t>
            </a:r>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Variante San Vicente – Peumo (Calzada simple).</a:t>
            </a:r>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Variante Peumo – Las Cabras – El Manzano (Calzada simple).</a:t>
            </a:r>
            <a:endParaRPr/>
          </a:p>
        </p:txBody>
      </p:sp>
      <p:pic>
        <p:nvPicPr>
          <p:cNvPr id="304" name="Google Shape;304;p11"/>
          <p:cNvPicPr preferRelativeResize="0"/>
          <p:nvPr/>
        </p:nvPicPr>
        <p:blipFill rotWithShape="1">
          <a:blip r:embed="rId3">
            <a:alphaModFix/>
          </a:blip>
          <a:srcRect b="0" l="0" r="0" t="0"/>
          <a:stretch/>
        </p:blipFill>
        <p:spPr>
          <a:xfrm>
            <a:off x="2224201" y="2966643"/>
            <a:ext cx="4943574" cy="3703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2"/>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TREN  VALPARAÍSO – SANTIAGO- SAN ANTONIO</a:t>
            </a:r>
            <a:endParaRPr/>
          </a:p>
        </p:txBody>
      </p:sp>
      <p:sp>
        <p:nvSpPr>
          <p:cNvPr id="311" name="Google Shape;311;p12"/>
          <p:cNvSpPr txBox="1"/>
          <p:nvPr/>
        </p:nvSpPr>
        <p:spPr>
          <a:xfrm rot="-5400000">
            <a:off x="-3244960" y="3177669"/>
            <a:ext cx="6878562"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800">
                <a:solidFill>
                  <a:schemeClr val="lt1"/>
                </a:solidFill>
                <a:latin typeface="Calibri"/>
                <a:ea typeface="Calibri"/>
                <a:cs typeface="Calibri"/>
                <a:sym typeface="Calibri"/>
              </a:rPr>
              <a:t>CONCESIONES</a:t>
            </a:r>
            <a:endParaRPr/>
          </a:p>
        </p:txBody>
      </p:sp>
      <p:sp>
        <p:nvSpPr>
          <p:cNvPr id="312" name="Google Shape;312;p12"/>
          <p:cNvSpPr/>
          <p:nvPr/>
        </p:nvSpPr>
        <p:spPr>
          <a:xfrm>
            <a:off x="5142836" y="2961832"/>
            <a:ext cx="3765363" cy="861774"/>
          </a:xfrm>
          <a:prstGeom prst="rect">
            <a:avLst/>
          </a:prstGeom>
          <a:noFill/>
          <a:ln>
            <a:noFill/>
          </a:ln>
        </p:spPr>
        <p:txBody>
          <a:bodyPr anchorCtr="0" anchor="t" bIns="45700" lIns="91425" spcFirstLastPara="1" rIns="91425" wrap="square" tIns="45700">
            <a:spAutoFit/>
          </a:bodyPr>
          <a:lstStyle/>
          <a:p>
            <a:pPr indent="-184150" lvl="0" marL="285750" marR="0" rtl="0" algn="l">
              <a:spcBef>
                <a:spcPts val="0"/>
              </a:spcBef>
              <a:spcAft>
                <a:spcPts val="0"/>
              </a:spcAft>
              <a:buClr>
                <a:schemeClr val="dk1"/>
              </a:buClr>
              <a:buSzPts val="1600"/>
              <a:buFont typeface="Noto Sans Symbols"/>
              <a:buNone/>
            </a:pPr>
            <a:r>
              <a:t/>
            </a:r>
            <a:endParaRPr b="1" sz="1600">
              <a:solidFill>
                <a:srgbClr val="C00000"/>
              </a:solidFill>
              <a:latin typeface="Verdana"/>
              <a:ea typeface="Verdana"/>
              <a:cs typeface="Verdana"/>
              <a:sym typeface="Verdana"/>
            </a:endParaRPr>
          </a:p>
          <a:p>
            <a:pPr indent="0" lvl="0" marL="0" marR="0" rtl="0" algn="l">
              <a:spcBef>
                <a:spcPts val="0"/>
              </a:spcBef>
              <a:spcAft>
                <a:spcPts val="0"/>
              </a:spcAft>
              <a:buNone/>
            </a:pPr>
            <a:r>
              <a:t/>
            </a:r>
            <a:endParaRPr b="1" sz="1600">
              <a:solidFill>
                <a:schemeClr val="dk1"/>
              </a:solidFill>
              <a:latin typeface="Verdana"/>
              <a:ea typeface="Verdana"/>
              <a:cs typeface="Verdana"/>
              <a:sym typeface="Verdana"/>
            </a:endParaRPr>
          </a:p>
          <a:p>
            <a:pPr indent="0" lvl="0" marL="0" marR="0" rtl="0" algn="l">
              <a:spcBef>
                <a:spcPts val="0"/>
              </a:spcBef>
              <a:spcAft>
                <a:spcPts val="0"/>
              </a:spcAft>
              <a:buNone/>
            </a:pPr>
            <a:r>
              <a:rPr b="1" lang="es-CL" sz="1800">
                <a:solidFill>
                  <a:srgbClr val="C00000"/>
                </a:solidFill>
                <a:latin typeface="Calibri"/>
                <a:ea typeface="Calibri"/>
                <a:cs typeface="Calibri"/>
                <a:sym typeface="Calibri"/>
              </a:rPr>
              <a:t>  </a:t>
            </a:r>
            <a:endParaRPr b="1" sz="1800">
              <a:solidFill>
                <a:srgbClr val="C00000"/>
              </a:solidFill>
              <a:latin typeface="Calibri"/>
              <a:ea typeface="Calibri"/>
              <a:cs typeface="Calibri"/>
              <a:sym typeface="Calibri"/>
            </a:endParaRPr>
          </a:p>
        </p:txBody>
      </p:sp>
      <p:sp>
        <p:nvSpPr>
          <p:cNvPr id="313" name="Google Shape;313;p12"/>
          <p:cNvSpPr txBox="1"/>
          <p:nvPr/>
        </p:nvSpPr>
        <p:spPr>
          <a:xfrm>
            <a:off x="755578" y="3823606"/>
            <a:ext cx="81526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L" sz="1800">
                <a:solidFill>
                  <a:schemeClr val="dk1"/>
                </a:solidFill>
                <a:latin typeface="Arial"/>
                <a:ea typeface="Arial"/>
                <a:cs typeface="Arial"/>
                <a:sym typeface="Arial"/>
              </a:rPr>
              <a:t> </a:t>
            </a:r>
            <a:endParaRPr/>
          </a:p>
        </p:txBody>
      </p:sp>
      <p:sp>
        <p:nvSpPr>
          <p:cNvPr id="314" name="Google Shape;314;p12"/>
          <p:cNvSpPr/>
          <p:nvPr/>
        </p:nvSpPr>
        <p:spPr>
          <a:xfrm>
            <a:off x="3376801" y="3244334"/>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rgbClr val="FBFAF8"/>
                </a:solidFill>
                <a:latin typeface="Arial"/>
                <a:ea typeface="Arial"/>
                <a:cs typeface="Arial"/>
                <a:sym typeface="Arial"/>
              </a:rPr>
              <a:t>Llamado a licitación</a:t>
            </a:r>
            <a:endParaRPr b="1" sz="1800">
              <a:solidFill>
                <a:srgbClr val="FBFAF8"/>
              </a:solidFill>
              <a:latin typeface="Arial"/>
              <a:ea typeface="Arial"/>
              <a:cs typeface="Arial"/>
              <a:sym typeface="Arial"/>
            </a:endParaRPr>
          </a:p>
        </p:txBody>
      </p:sp>
      <p:sp>
        <p:nvSpPr>
          <p:cNvPr id="315" name="Google Shape;315;p12"/>
          <p:cNvSpPr/>
          <p:nvPr/>
        </p:nvSpPr>
        <p:spPr>
          <a:xfrm>
            <a:off x="654968" y="548680"/>
            <a:ext cx="8460432"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2400">
                <a:solidFill>
                  <a:schemeClr val="dk1"/>
                </a:solidFill>
                <a:latin typeface="Calibri"/>
                <a:ea typeface="Calibri"/>
                <a:cs typeface="Calibri"/>
                <a:sym typeface="Calibri"/>
              </a:rPr>
              <a:t>Concesión TVS: Tren Valparaíso – Santiago – San Antonio y Estaciones de Transferencia de Carga</a:t>
            </a:r>
            <a:endParaRPr sz="2400">
              <a:solidFill>
                <a:schemeClr val="dk1"/>
              </a:solidFill>
              <a:latin typeface="Calibri"/>
              <a:ea typeface="Calibri"/>
              <a:cs typeface="Calibri"/>
              <a:sym typeface="Calibri"/>
            </a:endParaRPr>
          </a:p>
        </p:txBody>
      </p:sp>
      <p:sp>
        <p:nvSpPr>
          <p:cNvPr id="316" name="Google Shape;316;p12"/>
          <p:cNvSpPr/>
          <p:nvPr/>
        </p:nvSpPr>
        <p:spPr>
          <a:xfrm>
            <a:off x="835796" y="4192938"/>
            <a:ext cx="8008607"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L" sz="2400">
                <a:solidFill>
                  <a:srgbClr val="C00000"/>
                </a:solidFill>
                <a:latin typeface="Calibri"/>
                <a:ea typeface="Calibri"/>
                <a:cs typeface="Calibri"/>
                <a:sym typeface="Calibri"/>
              </a:rPr>
              <a:t>31  Mayo 2019 declarada interés público</a:t>
            </a:r>
            <a:endParaRPr/>
          </a:p>
          <a:p>
            <a:pPr indent="0" lvl="0" marL="0" marR="0" rtl="0" algn="just">
              <a:spcBef>
                <a:spcPts val="0"/>
              </a:spcBef>
              <a:spcAft>
                <a:spcPts val="0"/>
              </a:spcAft>
              <a:buNone/>
            </a:pPr>
            <a:r>
              <a:t/>
            </a:r>
            <a:endParaRPr b="1" sz="2400">
              <a:solidFill>
                <a:srgbClr val="C00000"/>
              </a:solidFill>
              <a:latin typeface="Calibri"/>
              <a:ea typeface="Calibri"/>
              <a:cs typeface="Calibri"/>
              <a:sym typeface="Calibri"/>
            </a:endParaRPr>
          </a:p>
          <a:p>
            <a:pPr indent="0" lvl="0" marL="0" marR="0" rtl="0" algn="just">
              <a:spcBef>
                <a:spcPts val="0"/>
              </a:spcBef>
              <a:spcAft>
                <a:spcPts val="0"/>
              </a:spcAft>
              <a:buNone/>
            </a:pPr>
            <a:r>
              <a:rPr b="1" lang="es-CL" sz="2000">
                <a:solidFill>
                  <a:srgbClr val="C00000"/>
                </a:solidFill>
                <a:latin typeface="Calibri"/>
                <a:ea typeface="Calibri"/>
                <a:cs typeface="Calibri"/>
                <a:sym typeface="Calibri"/>
              </a:rPr>
              <a:t>PRINCIPALES TRABAJOS A REALIZAR DURANTE EL AÑO 2020.</a:t>
            </a:r>
            <a:endParaRPr/>
          </a:p>
          <a:p>
            <a:pPr indent="-285750" lvl="0" marL="285750" marR="0" rtl="0" algn="just">
              <a:spcBef>
                <a:spcPts val="0"/>
              </a:spcBef>
              <a:spcAft>
                <a:spcPts val="0"/>
              </a:spcAft>
              <a:buClr>
                <a:schemeClr val="dk1"/>
              </a:buClr>
              <a:buSzPts val="1800"/>
              <a:buFont typeface="Calibri"/>
              <a:buChar char="-"/>
            </a:pPr>
            <a:r>
              <a:rPr lang="es-CL" sz="1800">
                <a:solidFill>
                  <a:schemeClr val="dk1"/>
                </a:solidFill>
                <a:latin typeface="Calibri"/>
                <a:ea typeface="Calibri"/>
                <a:cs typeface="Calibri"/>
                <a:sym typeface="Calibri"/>
              </a:rPr>
              <a:t>Con fecha 3 de enero de 2020, se aprobaron los Términos de Referencia de las iniciativa.</a:t>
            </a:r>
            <a:endParaRPr/>
          </a:p>
          <a:p>
            <a:pPr indent="-285750" lvl="0" marL="285750" marR="0" rtl="0" algn="just">
              <a:spcBef>
                <a:spcPts val="0"/>
              </a:spcBef>
              <a:spcAft>
                <a:spcPts val="0"/>
              </a:spcAft>
              <a:buClr>
                <a:schemeClr val="dk1"/>
              </a:buClr>
              <a:buSzPts val="1800"/>
              <a:buFont typeface="Calibri"/>
              <a:buChar char="-"/>
            </a:pPr>
            <a:r>
              <a:rPr lang="es-CL" sz="1800">
                <a:solidFill>
                  <a:schemeClr val="dk1"/>
                </a:solidFill>
                <a:latin typeface="Calibri"/>
                <a:ea typeface="Calibri"/>
                <a:cs typeface="Calibri"/>
                <a:sym typeface="Calibri"/>
              </a:rPr>
              <a:t>Los estudios mínimos de la Fase I de la etapa de Proposición – denominada Pre factibilidad Técnica-Económica – de ambas iniciativas privadas se iniciaron el día 6 de marzo de 2020.</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317" name="Google Shape;317;p12"/>
          <p:cNvPicPr preferRelativeResize="0"/>
          <p:nvPr/>
        </p:nvPicPr>
        <p:blipFill rotWithShape="1">
          <a:blip r:embed="rId3">
            <a:alphaModFix/>
          </a:blip>
          <a:srcRect b="0" l="0" r="0" t="0"/>
          <a:stretch/>
        </p:blipFill>
        <p:spPr>
          <a:xfrm>
            <a:off x="2627783" y="1379677"/>
            <a:ext cx="4125595" cy="279844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3"/>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TREN VALPARAÍSO- SANTIAGO- SAN ANTONIO</a:t>
            </a:r>
            <a:endParaRPr/>
          </a:p>
        </p:txBody>
      </p:sp>
      <p:sp>
        <p:nvSpPr>
          <p:cNvPr id="324" name="Google Shape;324;p13"/>
          <p:cNvSpPr txBox="1"/>
          <p:nvPr/>
        </p:nvSpPr>
        <p:spPr>
          <a:xfrm rot="-5400000">
            <a:off x="-3244960" y="3177669"/>
            <a:ext cx="6878562"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800">
                <a:solidFill>
                  <a:schemeClr val="lt1"/>
                </a:solidFill>
                <a:latin typeface="Calibri"/>
                <a:ea typeface="Calibri"/>
                <a:cs typeface="Calibri"/>
                <a:sym typeface="Calibri"/>
              </a:rPr>
              <a:t>CONCESIONES</a:t>
            </a:r>
            <a:endParaRPr/>
          </a:p>
        </p:txBody>
      </p:sp>
      <p:sp>
        <p:nvSpPr>
          <p:cNvPr id="325" name="Google Shape;325;p13"/>
          <p:cNvSpPr/>
          <p:nvPr/>
        </p:nvSpPr>
        <p:spPr>
          <a:xfrm>
            <a:off x="5142836" y="2961832"/>
            <a:ext cx="3765363" cy="861774"/>
          </a:xfrm>
          <a:prstGeom prst="rect">
            <a:avLst/>
          </a:prstGeom>
          <a:noFill/>
          <a:ln>
            <a:noFill/>
          </a:ln>
        </p:spPr>
        <p:txBody>
          <a:bodyPr anchorCtr="0" anchor="t" bIns="45700" lIns="91425" spcFirstLastPara="1" rIns="91425" wrap="square" tIns="45700">
            <a:spAutoFit/>
          </a:bodyPr>
          <a:lstStyle/>
          <a:p>
            <a:pPr indent="-184150" lvl="0" marL="285750" marR="0" rtl="0" algn="l">
              <a:spcBef>
                <a:spcPts val="0"/>
              </a:spcBef>
              <a:spcAft>
                <a:spcPts val="0"/>
              </a:spcAft>
              <a:buClr>
                <a:schemeClr val="dk1"/>
              </a:buClr>
              <a:buSzPts val="1600"/>
              <a:buFont typeface="Noto Sans Symbols"/>
              <a:buNone/>
            </a:pPr>
            <a:r>
              <a:t/>
            </a:r>
            <a:endParaRPr b="1" sz="1600">
              <a:solidFill>
                <a:srgbClr val="C00000"/>
              </a:solidFill>
              <a:latin typeface="Verdana"/>
              <a:ea typeface="Verdana"/>
              <a:cs typeface="Verdana"/>
              <a:sym typeface="Verdana"/>
            </a:endParaRPr>
          </a:p>
          <a:p>
            <a:pPr indent="0" lvl="0" marL="0" marR="0" rtl="0" algn="l">
              <a:spcBef>
                <a:spcPts val="0"/>
              </a:spcBef>
              <a:spcAft>
                <a:spcPts val="0"/>
              </a:spcAft>
              <a:buNone/>
            </a:pPr>
            <a:r>
              <a:t/>
            </a:r>
            <a:endParaRPr b="1" sz="1600">
              <a:solidFill>
                <a:schemeClr val="dk1"/>
              </a:solidFill>
              <a:latin typeface="Verdana"/>
              <a:ea typeface="Verdana"/>
              <a:cs typeface="Verdana"/>
              <a:sym typeface="Verdana"/>
            </a:endParaRPr>
          </a:p>
          <a:p>
            <a:pPr indent="0" lvl="0" marL="0" marR="0" rtl="0" algn="l">
              <a:spcBef>
                <a:spcPts val="0"/>
              </a:spcBef>
              <a:spcAft>
                <a:spcPts val="0"/>
              </a:spcAft>
              <a:buNone/>
            </a:pPr>
            <a:r>
              <a:rPr b="1" lang="es-CL" sz="1800">
                <a:solidFill>
                  <a:srgbClr val="C00000"/>
                </a:solidFill>
                <a:latin typeface="Calibri"/>
                <a:ea typeface="Calibri"/>
                <a:cs typeface="Calibri"/>
                <a:sym typeface="Calibri"/>
              </a:rPr>
              <a:t>  </a:t>
            </a:r>
            <a:endParaRPr b="1" sz="1800">
              <a:solidFill>
                <a:srgbClr val="C00000"/>
              </a:solidFill>
              <a:latin typeface="Calibri"/>
              <a:ea typeface="Calibri"/>
              <a:cs typeface="Calibri"/>
              <a:sym typeface="Calibri"/>
            </a:endParaRPr>
          </a:p>
        </p:txBody>
      </p:sp>
      <p:sp>
        <p:nvSpPr>
          <p:cNvPr id="326" name="Google Shape;326;p13"/>
          <p:cNvSpPr txBox="1"/>
          <p:nvPr/>
        </p:nvSpPr>
        <p:spPr>
          <a:xfrm>
            <a:off x="755578" y="3823606"/>
            <a:ext cx="81526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L" sz="1800">
                <a:solidFill>
                  <a:schemeClr val="dk1"/>
                </a:solidFill>
                <a:latin typeface="Arial"/>
                <a:ea typeface="Arial"/>
                <a:cs typeface="Arial"/>
                <a:sym typeface="Arial"/>
              </a:rPr>
              <a:t> </a:t>
            </a:r>
            <a:endParaRPr/>
          </a:p>
        </p:txBody>
      </p:sp>
      <p:sp>
        <p:nvSpPr>
          <p:cNvPr id="327" name="Google Shape;327;p13"/>
          <p:cNvSpPr/>
          <p:nvPr/>
        </p:nvSpPr>
        <p:spPr>
          <a:xfrm>
            <a:off x="3376801" y="3244334"/>
            <a:ext cx="2390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rgbClr val="FBFAF8"/>
                </a:solidFill>
                <a:latin typeface="Arial"/>
                <a:ea typeface="Arial"/>
                <a:cs typeface="Arial"/>
                <a:sym typeface="Arial"/>
              </a:rPr>
              <a:t>Llamado a licitación</a:t>
            </a:r>
            <a:endParaRPr b="1" sz="1800">
              <a:solidFill>
                <a:srgbClr val="FBFAF8"/>
              </a:solidFill>
              <a:latin typeface="Arial"/>
              <a:ea typeface="Arial"/>
              <a:cs typeface="Arial"/>
              <a:sym typeface="Arial"/>
            </a:endParaRPr>
          </a:p>
        </p:txBody>
      </p:sp>
      <p:sp>
        <p:nvSpPr>
          <p:cNvPr id="328" name="Google Shape;328;p13"/>
          <p:cNvSpPr/>
          <p:nvPr/>
        </p:nvSpPr>
        <p:spPr>
          <a:xfrm>
            <a:off x="749898" y="764704"/>
            <a:ext cx="8008607" cy="51090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000">
                <a:solidFill>
                  <a:srgbClr val="C00000"/>
                </a:solidFill>
                <a:latin typeface="Calibri"/>
                <a:ea typeface="Calibri"/>
                <a:cs typeface="Calibri"/>
                <a:sym typeface="Calibri"/>
              </a:rPr>
              <a:t>SITUACIÓN ACTUAL</a:t>
            </a:r>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Dado el estado de excepción constitucional se debió proceder a la suspensión temporal del plazo para la entrega del Informe de Avance de los estudios mínimos de la Fase I de la etapa de Proposición.</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Con fecha 30 de abril de 2020, se notifica a los Proponentes la Suspensión Temporal por un plazo de 120 días del plazo para la entrega del Informe de Avance de los estudios mínimos de la Fase I de la etapa de Proposición, contados desde el 18 de marzo de 2020, lo que implicó la suspensión hasta el 16 de julio de 2020.</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lang="es-CL" sz="1800">
                <a:solidFill>
                  <a:schemeClr val="dk1"/>
                </a:solidFill>
                <a:latin typeface="Calibri"/>
                <a:ea typeface="Calibri"/>
                <a:cs typeface="Calibri"/>
                <a:sym typeface="Calibri"/>
              </a:rPr>
              <a:t>Con fecha 14 de julio de 2020, se notifica a los Proponentes la ampliación del plazo de Suspensión Temporal para la entrega del Informe de Avance de los estudios mínimos de la Fase I de la etapa de Proposición en 90 días, contados desde el 16 de julio de 2020, por lo que la suspensión por el momento se mantendrá hasta el 14 de octubre de 2020, lo cual está en evaluación sujeto al funcionamiento del sistema de transporte y actividades.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4"/>
          <p:cNvSpPr txBox="1"/>
          <p:nvPr>
            <p:ph type="ctrTitle"/>
          </p:nvPr>
        </p:nvSpPr>
        <p:spPr>
          <a:xfrm>
            <a:off x="685800" y="2339975"/>
            <a:ext cx="7772400" cy="1470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s-CL" sz="5000">
                <a:solidFill>
                  <a:schemeClr val="lt1"/>
                </a:solidFill>
                <a:latin typeface="Verdana"/>
                <a:ea typeface="Verdana"/>
                <a:cs typeface="Verdana"/>
                <a:sym typeface="Verdana"/>
              </a:rPr>
              <a:t>Gracias.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C:\Users\jennifer.arias\Documents\PROVINCIAS\7_SAN ANTONIO.JPG" id="204" name="Google Shape;204;p2"/>
          <p:cNvPicPr preferRelativeResize="0"/>
          <p:nvPr/>
        </p:nvPicPr>
        <p:blipFill rotWithShape="1">
          <a:blip r:embed="rId3">
            <a:alphaModFix/>
          </a:blip>
          <a:srcRect b="11137" l="12746" r="61519" t="57520"/>
          <a:stretch/>
        </p:blipFill>
        <p:spPr>
          <a:xfrm>
            <a:off x="107504" y="313240"/>
            <a:ext cx="3672408" cy="5780056"/>
          </a:xfrm>
          <a:prstGeom prst="rect">
            <a:avLst/>
          </a:prstGeom>
          <a:noFill/>
          <a:ln>
            <a:noFill/>
          </a:ln>
        </p:spPr>
      </p:pic>
      <p:sp>
        <p:nvSpPr>
          <p:cNvPr id="205" name="Google Shape;205;p2"/>
          <p:cNvSpPr txBox="1"/>
          <p:nvPr/>
        </p:nvSpPr>
        <p:spPr>
          <a:xfrm>
            <a:off x="3851920" y="3645024"/>
            <a:ext cx="460851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L" sz="1400" u="none" cap="none" strike="noStrike">
                <a:solidFill>
                  <a:srgbClr val="000000"/>
                </a:solidFill>
                <a:latin typeface="Arial"/>
                <a:ea typeface="Arial"/>
                <a:cs typeface="Arial"/>
                <a:sym typeface="Arial"/>
              </a:rPr>
              <a:t>Al 31 de agosto  se han ejecutado M$ 10.315.178.-</a:t>
            </a:r>
            <a:endParaRPr/>
          </a:p>
        </p:txBody>
      </p:sp>
      <p:graphicFrame>
        <p:nvGraphicFramePr>
          <p:cNvPr id="206" name="Google Shape;206;p2"/>
          <p:cNvGraphicFramePr/>
          <p:nvPr/>
        </p:nvGraphicFramePr>
        <p:xfrm>
          <a:off x="3851920" y="1772816"/>
          <a:ext cx="3000000" cy="3000000"/>
        </p:xfrm>
        <a:graphic>
          <a:graphicData uri="http://schemas.openxmlformats.org/drawingml/2006/table">
            <a:tbl>
              <a:tblPr>
                <a:noFill/>
                <a:tableStyleId>{6DDF894A-ABD5-4008-A65F-D39F842F9C7A}</a:tableStyleId>
              </a:tblPr>
              <a:tblGrid>
                <a:gridCol w="2021650"/>
                <a:gridCol w="649175"/>
                <a:gridCol w="813925"/>
                <a:gridCol w="813925"/>
                <a:gridCol w="813925"/>
              </a:tblGrid>
              <a:tr h="213225">
                <a:tc>
                  <a:txBody>
                    <a:bodyPr/>
                    <a:lstStyle/>
                    <a:p>
                      <a:pPr indent="0" lvl="0" marL="0" marR="0" rtl="0" algn="l">
                        <a:spcBef>
                          <a:spcPts val="0"/>
                        </a:spcBef>
                        <a:spcAft>
                          <a:spcPts val="0"/>
                        </a:spcAft>
                        <a:buNone/>
                      </a:pPr>
                      <a:r>
                        <a:rPr b="0" i="0" lang="es-CL" sz="1100" u="none" cap="none" strike="noStrike">
                          <a:solidFill>
                            <a:srgbClr val="FFFFFF"/>
                          </a:solidFill>
                          <a:latin typeface="Calibri"/>
                          <a:ea typeface="Calibri"/>
                          <a:cs typeface="Calibri"/>
                          <a:sym typeface="Calibri"/>
                        </a:rPr>
                        <a:t>SERVICIO</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100" u="none" cap="none" strike="noStrike">
                          <a:solidFill>
                            <a:srgbClr val="FFFFFF"/>
                          </a:solidFill>
                          <a:latin typeface="Calibri"/>
                          <a:ea typeface="Calibri"/>
                          <a:cs typeface="Calibri"/>
                          <a:sym typeface="Calibri"/>
                        </a:rPr>
                        <a:t>M$2020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100" u="none" cap="none" strike="noStrike">
                          <a:solidFill>
                            <a:srgbClr val="FFFFFF"/>
                          </a:solidFill>
                          <a:latin typeface="Calibri"/>
                          <a:ea typeface="Calibri"/>
                          <a:cs typeface="Calibri"/>
                          <a:sym typeface="Calibri"/>
                        </a:rPr>
                        <a:t>M$2021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100" u="none" cap="none" strike="noStrike">
                          <a:solidFill>
                            <a:srgbClr val="FFFFFF"/>
                          </a:solidFill>
                          <a:latin typeface="Calibri"/>
                          <a:ea typeface="Calibri"/>
                          <a:cs typeface="Calibri"/>
                          <a:sym typeface="Calibri"/>
                        </a:rPr>
                        <a:t>M$2022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100" u="none" cap="none" strike="noStrike">
                          <a:solidFill>
                            <a:srgbClr val="FFFFFF"/>
                          </a:solidFill>
                          <a:latin typeface="Calibri"/>
                          <a:ea typeface="Calibri"/>
                          <a:cs typeface="Calibri"/>
                          <a:sym typeface="Calibri"/>
                        </a:rPr>
                        <a:t>M$2023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r>
              <a:tr h="213225">
                <a:tc>
                  <a:txBody>
                    <a:bodyPr/>
                    <a:lstStyle/>
                    <a:p>
                      <a:pPr indent="0" lvl="0" marL="0" marR="0" rtl="0" algn="l">
                        <a:spcBef>
                          <a:spcPts val="0"/>
                        </a:spcBef>
                        <a:spcAft>
                          <a:spcPts val="0"/>
                        </a:spcAft>
                        <a:buNone/>
                      </a:pPr>
                      <a:r>
                        <a:rPr b="0" i="0" lang="es-CL" sz="1000" u="none" cap="none" strike="noStrike">
                          <a:solidFill>
                            <a:srgbClr val="000000"/>
                          </a:solidFill>
                          <a:latin typeface="Calibri"/>
                          <a:ea typeface="Calibri"/>
                          <a:cs typeface="Calibri"/>
                          <a:sym typeface="Calibri"/>
                        </a:rPr>
                        <a:t>Dirección de Obras Hidráulicas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000" u="none" cap="none" strike="noStrike">
                          <a:solidFill>
                            <a:srgbClr val="000000"/>
                          </a:solidFill>
                          <a:latin typeface="Calibri"/>
                          <a:ea typeface="Calibri"/>
                          <a:cs typeface="Calibri"/>
                          <a:sym typeface="Calibri"/>
                        </a:rPr>
                        <a:t>5.351.668</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5.829.999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9.409.998</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3225">
                <a:tc>
                  <a:txBody>
                    <a:bodyPr/>
                    <a:lstStyle/>
                    <a:p>
                      <a:pPr indent="0" lvl="0" marL="0" marR="0" rtl="0" algn="l">
                        <a:spcBef>
                          <a:spcPts val="0"/>
                        </a:spcBef>
                        <a:spcAft>
                          <a:spcPts val="0"/>
                        </a:spcAft>
                        <a:buNone/>
                      </a:pPr>
                      <a:r>
                        <a:rPr b="0" i="0" lang="es-CL" sz="1000" u="none" cap="none" strike="noStrike">
                          <a:solidFill>
                            <a:srgbClr val="000000"/>
                          </a:solidFill>
                          <a:latin typeface="Calibri"/>
                          <a:ea typeface="Calibri"/>
                          <a:cs typeface="Calibri"/>
                          <a:sym typeface="Calibri"/>
                        </a:rPr>
                        <a:t>Dirección de Obras Portuarias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000" u="none" cap="none" strike="noStrike">
                          <a:solidFill>
                            <a:srgbClr val="000000"/>
                          </a:solidFill>
                          <a:latin typeface="Calibri"/>
                          <a:ea typeface="Calibri"/>
                          <a:cs typeface="Calibri"/>
                          <a:sym typeface="Calibri"/>
                        </a:rPr>
                        <a:t>2.093.751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CL" sz="1100" u="none" cap="none" strike="noStrike">
                          <a:solidFill>
                            <a:srgbClr val="000000"/>
                          </a:solidFill>
                          <a:latin typeface="Calibri"/>
                          <a:ea typeface="Calibri"/>
                          <a:cs typeface="Calibri"/>
                          <a:sym typeface="Calibri"/>
                        </a:rPr>
                        <a:t>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CL" sz="1100" u="none" cap="none" strike="noStrike">
                          <a:solidFill>
                            <a:srgbClr val="000000"/>
                          </a:solidFill>
                          <a:latin typeface="Calibri"/>
                          <a:ea typeface="Calibri"/>
                          <a:cs typeface="Calibri"/>
                          <a:sym typeface="Calibri"/>
                        </a:rPr>
                        <a:t>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s-CL" sz="1100" u="none" cap="none" strike="noStrike">
                          <a:solidFill>
                            <a:srgbClr val="000000"/>
                          </a:solidFill>
                          <a:latin typeface="Calibri"/>
                          <a:ea typeface="Calibri"/>
                          <a:cs typeface="Calibri"/>
                          <a:sym typeface="Calibri"/>
                        </a:rPr>
                        <a:t>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3225">
                <a:tc>
                  <a:txBody>
                    <a:bodyPr/>
                    <a:lstStyle/>
                    <a:p>
                      <a:pPr indent="0" lvl="0" marL="0" marR="0" rtl="0" algn="l">
                        <a:spcBef>
                          <a:spcPts val="0"/>
                        </a:spcBef>
                        <a:spcAft>
                          <a:spcPts val="0"/>
                        </a:spcAft>
                        <a:buNone/>
                      </a:pPr>
                      <a:r>
                        <a:rPr b="0" i="0" lang="es-CL" sz="1000" u="none" cap="none" strike="noStrike">
                          <a:solidFill>
                            <a:srgbClr val="000000"/>
                          </a:solidFill>
                          <a:latin typeface="Calibri"/>
                          <a:ea typeface="Calibri"/>
                          <a:cs typeface="Calibri"/>
                          <a:sym typeface="Calibri"/>
                        </a:rPr>
                        <a:t>Dirección de Vialidad</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000" u="none" cap="none" strike="noStrike">
                          <a:solidFill>
                            <a:srgbClr val="000000"/>
                          </a:solidFill>
                          <a:latin typeface="Calibri"/>
                          <a:ea typeface="Calibri"/>
                          <a:cs typeface="Calibri"/>
                          <a:sym typeface="Calibri"/>
                        </a:rPr>
                        <a:t>1.313.419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8.503.000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26.274.000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19.420.000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4275">
                <a:tc>
                  <a:txBody>
                    <a:bodyPr/>
                    <a:lstStyle/>
                    <a:p>
                      <a:pPr indent="0" lvl="0" marL="0" marR="0" rtl="0" algn="l">
                        <a:spcBef>
                          <a:spcPts val="0"/>
                        </a:spcBef>
                        <a:spcAft>
                          <a:spcPts val="0"/>
                        </a:spcAft>
                        <a:buNone/>
                      </a:pPr>
                      <a:r>
                        <a:rPr b="0" i="0" lang="es-CL" sz="1000" u="none" cap="none" strike="noStrike">
                          <a:solidFill>
                            <a:srgbClr val="000000"/>
                          </a:solidFill>
                          <a:latin typeface="Calibri"/>
                          <a:ea typeface="Calibri"/>
                          <a:cs typeface="Calibri"/>
                          <a:sym typeface="Calibri"/>
                        </a:rPr>
                        <a:t>Dirección General de Concesiones de Obras Públicas</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000" u="none" cap="none" strike="noStrike">
                          <a:solidFill>
                            <a:srgbClr val="000000"/>
                          </a:solidFill>
                          <a:latin typeface="Calibri"/>
                          <a:ea typeface="Calibri"/>
                          <a:cs typeface="Calibri"/>
                          <a:sym typeface="Calibri"/>
                        </a:rPr>
                        <a:t>5.136.194</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7.904.223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6.092.496</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s-CL" sz="1100" u="none" cap="none" strike="noStrike">
                          <a:solidFill>
                            <a:srgbClr val="000000"/>
                          </a:solidFill>
                          <a:latin typeface="Calibri"/>
                          <a:ea typeface="Calibri"/>
                          <a:cs typeface="Calibri"/>
                          <a:sym typeface="Calibri"/>
                        </a:rPr>
                        <a:t>6.669.745</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3225">
                <a:tc>
                  <a:txBody>
                    <a:bodyPr/>
                    <a:lstStyle/>
                    <a:p>
                      <a:pPr indent="0" lvl="0" marL="0" marR="0" rtl="0" algn="l">
                        <a:spcBef>
                          <a:spcPts val="0"/>
                        </a:spcBef>
                        <a:spcAft>
                          <a:spcPts val="0"/>
                        </a:spcAft>
                        <a:buNone/>
                      </a:pPr>
                      <a:r>
                        <a:rPr b="0" i="0" lang="es-CL" sz="1000" u="none" cap="none" strike="noStrike">
                          <a:solidFill>
                            <a:srgbClr val="FFFFFF"/>
                          </a:solidFill>
                          <a:latin typeface="Calibri"/>
                          <a:ea typeface="Calibri"/>
                          <a:cs typeface="Calibri"/>
                          <a:sym typeface="Calibri"/>
                        </a:rPr>
                        <a:t>Total general</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000" u="none" cap="none" strike="noStrike">
                          <a:solidFill>
                            <a:srgbClr val="FFFFFF"/>
                          </a:solidFill>
                          <a:latin typeface="Calibri"/>
                          <a:ea typeface="Calibri"/>
                          <a:cs typeface="Calibri"/>
                          <a:sym typeface="Calibri"/>
                        </a:rPr>
                        <a:t>13.895.033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000" u="none" cap="none" strike="noStrike">
                          <a:solidFill>
                            <a:srgbClr val="FFFFFF"/>
                          </a:solidFill>
                          <a:latin typeface="Calibri"/>
                          <a:ea typeface="Calibri"/>
                          <a:cs typeface="Calibri"/>
                          <a:sym typeface="Calibri"/>
                        </a:rPr>
                        <a:t>22.237.222</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000" u="none" cap="none" strike="noStrike">
                          <a:solidFill>
                            <a:srgbClr val="FFFFFF"/>
                          </a:solidFill>
                          <a:latin typeface="Calibri"/>
                          <a:ea typeface="Calibri"/>
                          <a:cs typeface="Calibri"/>
                          <a:sym typeface="Calibri"/>
                        </a:rPr>
                        <a:t>41.776.494</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c>
                  <a:txBody>
                    <a:bodyPr/>
                    <a:lstStyle/>
                    <a:p>
                      <a:pPr indent="0" lvl="0" marL="0" marR="0" rtl="0" algn="r">
                        <a:spcBef>
                          <a:spcPts val="0"/>
                        </a:spcBef>
                        <a:spcAft>
                          <a:spcPts val="0"/>
                        </a:spcAft>
                        <a:buNone/>
                      </a:pPr>
                      <a:r>
                        <a:rPr b="0" i="0" lang="es-CL" sz="1000" u="none" cap="none" strike="noStrike">
                          <a:solidFill>
                            <a:srgbClr val="FFFFFF"/>
                          </a:solidFill>
                          <a:latin typeface="Calibri"/>
                          <a:ea typeface="Calibri"/>
                          <a:cs typeface="Calibri"/>
                          <a:sym typeface="Calibri"/>
                        </a:rPr>
                        <a:t>26.089.745</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81BD"/>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PUENTE LO GALLARDO</a:t>
            </a:r>
            <a:endParaRPr/>
          </a:p>
        </p:txBody>
      </p:sp>
      <p:sp>
        <p:nvSpPr>
          <p:cNvPr id="213" name="Google Shape;213;p3"/>
          <p:cNvSpPr txBox="1"/>
          <p:nvPr/>
        </p:nvSpPr>
        <p:spPr>
          <a:xfrm rot="-5400000">
            <a:off x="-3244960" y="3208447"/>
            <a:ext cx="6878562"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lt1"/>
                </a:solidFill>
                <a:latin typeface="Calibri"/>
                <a:ea typeface="Calibri"/>
                <a:cs typeface="Calibri"/>
                <a:sym typeface="Calibri"/>
              </a:rPr>
              <a:t>VIALIDAD</a:t>
            </a:r>
            <a:endParaRPr/>
          </a:p>
        </p:txBody>
      </p:sp>
      <p:sp>
        <p:nvSpPr>
          <p:cNvPr id="214" name="Google Shape;214;p3"/>
          <p:cNvSpPr/>
          <p:nvPr/>
        </p:nvSpPr>
        <p:spPr>
          <a:xfrm>
            <a:off x="899592" y="584775"/>
            <a:ext cx="8123337"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2400">
                <a:solidFill>
                  <a:schemeClr val="dk1"/>
                </a:solidFill>
                <a:latin typeface="Calibri"/>
                <a:ea typeface="Calibri"/>
                <a:cs typeface="Calibri"/>
                <a:sym typeface="Calibri"/>
              </a:rPr>
              <a:t>AMPLIACION PUENTE LO GALLARDO</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s-CL" sz="2400">
                <a:solidFill>
                  <a:schemeClr val="dk1"/>
                </a:solidFill>
                <a:latin typeface="Calibri"/>
                <a:ea typeface="Calibri"/>
                <a:cs typeface="Calibri"/>
                <a:sym typeface="Calibri"/>
              </a:rPr>
              <a:t> RUTA 66, CAMINO DE LA FRUTA,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s-CL" sz="2400">
                <a:solidFill>
                  <a:schemeClr val="dk1"/>
                </a:solidFill>
                <a:latin typeface="Calibri"/>
                <a:ea typeface="Calibri"/>
                <a:cs typeface="Calibri"/>
                <a:sym typeface="Calibri"/>
              </a:rPr>
              <a:t>SECTOR LO GALLARDO</a:t>
            </a:r>
            <a:endParaRPr sz="2400">
              <a:solidFill>
                <a:schemeClr val="dk1"/>
              </a:solidFill>
              <a:latin typeface="Calibri"/>
              <a:ea typeface="Calibri"/>
              <a:cs typeface="Calibri"/>
              <a:sym typeface="Calibri"/>
            </a:endParaRPr>
          </a:p>
        </p:txBody>
      </p:sp>
      <p:sp>
        <p:nvSpPr>
          <p:cNvPr id="215" name="Google Shape;215;p3"/>
          <p:cNvSpPr/>
          <p:nvPr/>
        </p:nvSpPr>
        <p:spPr>
          <a:xfrm>
            <a:off x="1161704" y="4797152"/>
            <a:ext cx="650664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dk1"/>
                </a:solidFill>
                <a:latin typeface="Calibri"/>
                <a:ea typeface="Calibri"/>
                <a:cs typeface="Calibri"/>
                <a:sym typeface="Calibri"/>
              </a:rPr>
              <a:t>BIP: 40017172-0</a:t>
            </a:r>
            <a:endParaRPr/>
          </a:p>
          <a:p>
            <a:pPr indent="0" lvl="0" marL="0" marR="0" rtl="0" algn="l">
              <a:spcBef>
                <a:spcPts val="0"/>
              </a:spcBef>
              <a:spcAft>
                <a:spcPts val="0"/>
              </a:spcAft>
              <a:buNone/>
            </a:pPr>
            <a:r>
              <a:rPr b="1" lang="es-CL" sz="2400">
                <a:solidFill>
                  <a:srgbClr val="C00000"/>
                </a:solidFill>
                <a:latin typeface="Calibri"/>
                <a:ea typeface="Calibri"/>
                <a:cs typeface="Calibri"/>
                <a:sym typeface="Calibri"/>
              </a:rPr>
              <a:t>MONTO TOTAL M$ 51.636.012.-</a:t>
            </a:r>
            <a:endParaRPr/>
          </a:p>
          <a:p>
            <a:pPr indent="0" lvl="0" marL="0" marR="0" rtl="0" algn="l">
              <a:spcBef>
                <a:spcPts val="0"/>
              </a:spcBef>
              <a:spcAft>
                <a:spcPts val="0"/>
              </a:spcAft>
              <a:buNone/>
            </a:pPr>
            <a:r>
              <a:rPr b="1" lang="es-CL" sz="2400">
                <a:solidFill>
                  <a:srgbClr val="C00000"/>
                </a:solidFill>
                <a:latin typeface="Calibri"/>
                <a:ea typeface="Calibri"/>
                <a:cs typeface="Calibri"/>
                <a:sym typeface="Calibri"/>
              </a:rPr>
              <a:t>Finaliza  2024</a:t>
            </a:r>
            <a:endParaRPr/>
          </a:p>
        </p:txBody>
      </p:sp>
      <p:pic>
        <p:nvPicPr>
          <p:cNvPr id="216" name="Google Shape;216;p3"/>
          <p:cNvPicPr preferRelativeResize="0"/>
          <p:nvPr/>
        </p:nvPicPr>
        <p:blipFill rotWithShape="1">
          <a:blip r:embed="rId3">
            <a:alphaModFix/>
          </a:blip>
          <a:srcRect b="47678" l="39684" r="40938" t="24666"/>
          <a:stretch/>
        </p:blipFill>
        <p:spPr>
          <a:xfrm>
            <a:off x="1134929" y="1772816"/>
            <a:ext cx="3273741" cy="2628234"/>
          </a:xfrm>
          <a:prstGeom prst="rect">
            <a:avLst/>
          </a:prstGeom>
          <a:noFill/>
          <a:ln>
            <a:noFill/>
          </a:ln>
        </p:spPr>
      </p:pic>
      <p:pic>
        <p:nvPicPr>
          <p:cNvPr id="217" name="Google Shape;217;p3"/>
          <p:cNvPicPr preferRelativeResize="0"/>
          <p:nvPr/>
        </p:nvPicPr>
        <p:blipFill rotWithShape="1">
          <a:blip r:embed="rId3">
            <a:alphaModFix/>
          </a:blip>
          <a:srcRect b="20023" l="39684" r="40938" t="54072"/>
          <a:stretch/>
        </p:blipFill>
        <p:spPr>
          <a:xfrm>
            <a:off x="4674248" y="1855971"/>
            <a:ext cx="3273741" cy="2461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PUENTE LO GALLARDO</a:t>
            </a:r>
            <a:endParaRPr/>
          </a:p>
        </p:txBody>
      </p:sp>
      <p:sp>
        <p:nvSpPr>
          <p:cNvPr id="224" name="Google Shape;224;p4"/>
          <p:cNvSpPr txBox="1"/>
          <p:nvPr/>
        </p:nvSpPr>
        <p:spPr>
          <a:xfrm rot="-5400000">
            <a:off x="-3244960" y="3208447"/>
            <a:ext cx="6878562"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lt1"/>
                </a:solidFill>
                <a:latin typeface="Calibri"/>
                <a:ea typeface="Calibri"/>
                <a:cs typeface="Calibri"/>
                <a:sym typeface="Calibri"/>
              </a:rPr>
              <a:t>VIALIDAD</a:t>
            </a:r>
            <a:endParaRPr/>
          </a:p>
        </p:txBody>
      </p:sp>
      <p:sp>
        <p:nvSpPr>
          <p:cNvPr id="225" name="Google Shape;225;p4"/>
          <p:cNvSpPr/>
          <p:nvPr/>
        </p:nvSpPr>
        <p:spPr>
          <a:xfrm>
            <a:off x="683568" y="3673475"/>
            <a:ext cx="8316416" cy="29238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000">
                <a:solidFill>
                  <a:srgbClr val="C00000"/>
                </a:solidFill>
                <a:latin typeface="Calibri"/>
                <a:ea typeface="Calibri"/>
                <a:cs typeface="Calibri"/>
                <a:sym typeface="Calibri"/>
              </a:rPr>
              <a:t>SITUACION DEL PROYECTO A LA FECHA</a:t>
            </a:r>
            <a:endParaRPr/>
          </a:p>
          <a:p>
            <a:pPr indent="0" lvl="0" marL="0" marR="0" rtl="0" algn="l">
              <a:spcBef>
                <a:spcPts val="0"/>
              </a:spcBef>
              <a:spcAft>
                <a:spcPts val="0"/>
              </a:spcAft>
              <a:buNone/>
            </a:pPr>
            <a:r>
              <a:t/>
            </a:r>
            <a:endParaRPr b="1" sz="2000">
              <a:solidFill>
                <a:srgbClr val="C0000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s-CL" sz="1800">
                <a:solidFill>
                  <a:schemeClr val="dk1"/>
                </a:solidFill>
                <a:latin typeface="Calibri"/>
                <a:ea typeface="Calibri"/>
                <a:cs typeface="Calibri"/>
                <a:sym typeface="Calibri"/>
              </a:rPr>
              <a:t>25 de octubre 2019 obtuvo </a:t>
            </a:r>
            <a:r>
              <a:rPr b="1" lang="es-CL" sz="1800">
                <a:solidFill>
                  <a:schemeClr val="dk1"/>
                </a:solidFill>
                <a:latin typeface="Calibri"/>
                <a:ea typeface="Calibri"/>
                <a:cs typeface="Calibri"/>
                <a:sym typeface="Calibri"/>
              </a:rPr>
              <a:t>RS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s-CL" sz="1800">
                <a:solidFill>
                  <a:schemeClr val="dk1"/>
                </a:solidFill>
                <a:latin typeface="Calibri"/>
                <a:ea typeface="Calibri"/>
                <a:cs typeface="Calibri"/>
                <a:sym typeface="Calibri"/>
              </a:rPr>
              <a:t>Actualmente se encuentra en el  proceso expropiatario desde Marzo 2020</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s-CL" sz="1800">
                <a:solidFill>
                  <a:schemeClr val="dk1"/>
                </a:solidFill>
                <a:latin typeface="Calibri"/>
                <a:ea typeface="Calibri"/>
                <a:cs typeface="Calibri"/>
                <a:sym typeface="Calibri"/>
              </a:rPr>
              <a:t>El 31 de Julio se publicó la precalificación de empresas para participar en la licitación. Recepción de Antecedentes 09 Septiembre.</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s-CL" sz="1800">
                <a:solidFill>
                  <a:schemeClr val="dk1"/>
                </a:solidFill>
                <a:latin typeface="Calibri"/>
                <a:ea typeface="Calibri"/>
                <a:cs typeface="Calibri"/>
                <a:sym typeface="Calibri"/>
              </a:rPr>
              <a:t>Segundo semestre se considera la publicación de la obra.</a:t>
            </a:r>
            <a:endParaRPr/>
          </a:p>
        </p:txBody>
      </p:sp>
      <p:pic>
        <p:nvPicPr>
          <p:cNvPr id="226" name="Google Shape;226;p4"/>
          <p:cNvPicPr preferRelativeResize="0"/>
          <p:nvPr/>
        </p:nvPicPr>
        <p:blipFill rotWithShape="1">
          <a:blip r:embed="rId3">
            <a:alphaModFix/>
          </a:blip>
          <a:srcRect b="47678" l="39684" r="40938" t="24666"/>
          <a:stretch/>
        </p:blipFill>
        <p:spPr>
          <a:xfrm>
            <a:off x="869351" y="771390"/>
            <a:ext cx="3273741" cy="2628234"/>
          </a:xfrm>
          <a:prstGeom prst="rect">
            <a:avLst/>
          </a:prstGeom>
          <a:noFill/>
          <a:ln>
            <a:noFill/>
          </a:ln>
        </p:spPr>
      </p:pic>
      <p:pic>
        <p:nvPicPr>
          <p:cNvPr id="227" name="Google Shape;227;p4"/>
          <p:cNvPicPr preferRelativeResize="0"/>
          <p:nvPr/>
        </p:nvPicPr>
        <p:blipFill rotWithShape="1">
          <a:blip r:embed="rId3">
            <a:alphaModFix/>
          </a:blip>
          <a:srcRect b="20023" l="39684" r="40938" t="54072"/>
          <a:stretch/>
        </p:blipFill>
        <p:spPr>
          <a:xfrm>
            <a:off x="4408670" y="854545"/>
            <a:ext cx="3273741" cy="24619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ACCESO NORTE A SAN ANTONIO</a:t>
            </a:r>
            <a:endParaRPr/>
          </a:p>
        </p:txBody>
      </p:sp>
      <p:sp>
        <p:nvSpPr>
          <p:cNvPr id="234" name="Google Shape;234;p5"/>
          <p:cNvSpPr txBox="1"/>
          <p:nvPr/>
        </p:nvSpPr>
        <p:spPr>
          <a:xfrm rot="-5400000">
            <a:off x="-3244960" y="3208447"/>
            <a:ext cx="6878562"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lt1"/>
                </a:solidFill>
                <a:latin typeface="Calibri"/>
                <a:ea typeface="Calibri"/>
                <a:cs typeface="Calibri"/>
                <a:sym typeface="Calibri"/>
              </a:rPr>
              <a:t>VIALIDAD</a:t>
            </a:r>
            <a:endParaRPr/>
          </a:p>
        </p:txBody>
      </p:sp>
      <p:sp>
        <p:nvSpPr>
          <p:cNvPr id="235" name="Google Shape;235;p5"/>
          <p:cNvSpPr/>
          <p:nvPr/>
        </p:nvSpPr>
        <p:spPr>
          <a:xfrm>
            <a:off x="755576" y="824606"/>
            <a:ext cx="8123337"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2400">
                <a:solidFill>
                  <a:schemeClr val="dk1"/>
                </a:solidFill>
                <a:latin typeface="Calibri"/>
                <a:ea typeface="Calibri"/>
                <a:cs typeface="Calibri"/>
                <a:sym typeface="Calibri"/>
              </a:rPr>
              <a:t> </a:t>
            </a:r>
            <a:r>
              <a:rPr b="1" lang="es-CL" sz="2400">
                <a:solidFill>
                  <a:schemeClr val="dk1"/>
                </a:solidFill>
                <a:latin typeface="Calibri"/>
                <a:ea typeface="Calibri"/>
                <a:cs typeface="Calibri"/>
                <a:sym typeface="Calibri"/>
              </a:rPr>
              <a:t>CONSTRUCCIÓN CONEXIÓN VIAL ACCESO NORTE A SAN ANTONIO, REGIÓN DE </a:t>
            </a:r>
            <a:r>
              <a:rPr b="1" lang="es-CL" sz="2400">
                <a:solidFill>
                  <a:schemeClr val="dk1"/>
                </a:solidFill>
                <a:latin typeface="Calibri"/>
                <a:ea typeface="Calibri"/>
                <a:cs typeface="Calibri"/>
                <a:sym typeface="Calibri"/>
              </a:rPr>
              <a:t>VALPARAÍSO</a:t>
            </a:r>
            <a:endParaRPr b="1" sz="2400">
              <a:solidFill>
                <a:schemeClr val="dk1"/>
              </a:solidFill>
              <a:latin typeface="Calibri"/>
              <a:ea typeface="Calibri"/>
              <a:cs typeface="Calibri"/>
              <a:sym typeface="Calibri"/>
            </a:endParaRPr>
          </a:p>
        </p:txBody>
      </p:sp>
      <p:sp>
        <p:nvSpPr>
          <p:cNvPr id="236" name="Google Shape;236;p5"/>
          <p:cNvSpPr/>
          <p:nvPr/>
        </p:nvSpPr>
        <p:spPr>
          <a:xfrm>
            <a:off x="1161704" y="5036983"/>
            <a:ext cx="650664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dk1"/>
                </a:solidFill>
                <a:latin typeface="Calibri"/>
                <a:ea typeface="Calibri"/>
                <a:cs typeface="Calibri"/>
                <a:sym typeface="Calibri"/>
              </a:rPr>
              <a:t>BIP: 30137246-0</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s-CL" sz="2400">
                <a:solidFill>
                  <a:srgbClr val="C00000"/>
                </a:solidFill>
                <a:latin typeface="Calibri"/>
                <a:ea typeface="Calibri"/>
                <a:cs typeface="Calibri"/>
                <a:sym typeface="Calibri"/>
              </a:rPr>
              <a:t>MONTO TOTAL M$ 37.572.880.-</a:t>
            </a:r>
            <a:endParaRPr/>
          </a:p>
          <a:p>
            <a:pPr indent="0" lvl="0" marL="0" marR="0" rtl="0" algn="l">
              <a:spcBef>
                <a:spcPts val="0"/>
              </a:spcBef>
              <a:spcAft>
                <a:spcPts val="0"/>
              </a:spcAft>
              <a:buNone/>
            </a:pPr>
            <a:r>
              <a:t/>
            </a:r>
            <a:endParaRPr b="1" sz="2400">
              <a:solidFill>
                <a:srgbClr val="C00000"/>
              </a:solidFill>
              <a:latin typeface="Calibri"/>
              <a:ea typeface="Calibri"/>
              <a:cs typeface="Calibri"/>
              <a:sym typeface="Calibri"/>
            </a:endParaRPr>
          </a:p>
        </p:txBody>
      </p:sp>
      <p:pic>
        <p:nvPicPr>
          <p:cNvPr id="237" name="Google Shape;237;p5"/>
          <p:cNvPicPr preferRelativeResize="0"/>
          <p:nvPr/>
        </p:nvPicPr>
        <p:blipFill rotWithShape="1">
          <a:blip r:embed="rId3">
            <a:alphaModFix/>
          </a:blip>
          <a:srcRect b="0" l="0" r="0" t="0"/>
          <a:stretch/>
        </p:blipFill>
        <p:spPr>
          <a:xfrm>
            <a:off x="1815371" y="1796623"/>
            <a:ext cx="5575935" cy="299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ACCESO NORTE A SAN ANTONIO</a:t>
            </a:r>
            <a:endParaRPr/>
          </a:p>
        </p:txBody>
      </p:sp>
      <p:sp>
        <p:nvSpPr>
          <p:cNvPr id="244" name="Google Shape;244;p6"/>
          <p:cNvSpPr txBox="1"/>
          <p:nvPr/>
        </p:nvSpPr>
        <p:spPr>
          <a:xfrm rot="-5400000">
            <a:off x="-3244960" y="3208447"/>
            <a:ext cx="6878562"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lt1"/>
                </a:solidFill>
                <a:latin typeface="Calibri"/>
                <a:ea typeface="Calibri"/>
                <a:cs typeface="Calibri"/>
                <a:sym typeface="Calibri"/>
              </a:rPr>
              <a:t>VIALIDAD</a:t>
            </a:r>
            <a:endParaRPr/>
          </a:p>
        </p:txBody>
      </p:sp>
      <p:sp>
        <p:nvSpPr>
          <p:cNvPr id="245" name="Google Shape;245;p6"/>
          <p:cNvSpPr/>
          <p:nvPr/>
        </p:nvSpPr>
        <p:spPr>
          <a:xfrm>
            <a:off x="683568" y="647350"/>
            <a:ext cx="8316416"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L" sz="1800">
                <a:solidFill>
                  <a:schemeClr val="dk1"/>
                </a:solidFill>
                <a:latin typeface="Calibri"/>
                <a:ea typeface="Calibri"/>
                <a:cs typeface="Calibri"/>
                <a:sym typeface="Calibri"/>
              </a:rPr>
              <a:t>Se divide en 4 tramos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s-CL" sz="1800">
                <a:solidFill>
                  <a:schemeClr val="dk1"/>
                </a:solidFill>
                <a:latin typeface="Calibri"/>
                <a:ea typeface="Calibri"/>
                <a:cs typeface="Calibri"/>
                <a:sym typeface="Calibri"/>
              </a:rPr>
              <a:t>Para dar inicio al Proceso Expropiatorio y posterior ejecución, y considerando las dificultades del Proyecto, se ha definido comenzar la expropiación por tramos 3 y 4, y posteriormente ejecución de tramo 4 .</a:t>
            </a:r>
            <a:endParaRPr sz="1800">
              <a:solidFill>
                <a:schemeClr val="dk1"/>
              </a:solidFill>
              <a:latin typeface="Calibri"/>
              <a:ea typeface="Calibri"/>
              <a:cs typeface="Calibri"/>
              <a:sym typeface="Calibri"/>
            </a:endParaRPr>
          </a:p>
        </p:txBody>
      </p:sp>
      <p:sp>
        <p:nvSpPr>
          <p:cNvPr id="246" name="Google Shape;246;p6"/>
          <p:cNvSpPr/>
          <p:nvPr/>
        </p:nvSpPr>
        <p:spPr>
          <a:xfrm>
            <a:off x="683568" y="2012062"/>
            <a:ext cx="8316416"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L" sz="1800">
                <a:solidFill>
                  <a:schemeClr val="dk1"/>
                </a:solidFill>
                <a:latin typeface="Calibri"/>
                <a:ea typeface="Calibri"/>
                <a:cs typeface="Calibri"/>
                <a:sym typeface="Calibri"/>
              </a:rPr>
              <a:t>Tramo 1:</a:t>
            </a:r>
            <a:r>
              <a:rPr lang="es-CL" sz="1800">
                <a:solidFill>
                  <a:schemeClr val="dk1"/>
                </a:solidFill>
                <a:latin typeface="Calibri"/>
                <a:ea typeface="Calibri"/>
                <a:cs typeface="Calibri"/>
                <a:sym typeface="Calibri"/>
              </a:rPr>
              <a:t> Desde Avda. Pedro Montt hasta la Ex Pesquera Camanchaca, donde se proyecta una doble calzada con mediana de 1m, respetando la solera del borde costero, de manera de no interferir con la faja de la cola de maniobras de EFE del Puerto Panul. Ello implicó considerar la expropiación de la industria QC Terminales.</a:t>
            </a:r>
            <a:endParaRPr/>
          </a:p>
          <a:p>
            <a:pPr indent="0" lvl="0" marL="0" marR="0" rtl="0" algn="just">
              <a:spcBef>
                <a:spcPts val="0"/>
              </a:spcBef>
              <a:spcAft>
                <a:spcPts val="0"/>
              </a:spcAft>
              <a:buNone/>
            </a:pPr>
            <a:r>
              <a:rPr lang="es-CL" sz="1800">
                <a:solidFill>
                  <a:schemeClr val="dk1"/>
                </a:solidFill>
                <a:latin typeface="Calibri"/>
                <a:ea typeface="Calibri"/>
                <a:cs typeface="Calibri"/>
                <a:sym typeface="Calibri"/>
              </a:rPr>
              <a:t> </a:t>
            </a:r>
            <a:endParaRPr/>
          </a:p>
          <a:p>
            <a:pPr indent="0" lvl="0" marL="0" marR="0" rtl="0" algn="just">
              <a:spcBef>
                <a:spcPts val="0"/>
              </a:spcBef>
              <a:spcAft>
                <a:spcPts val="0"/>
              </a:spcAft>
              <a:buNone/>
            </a:pPr>
            <a:r>
              <a:rPr b="1" lang="es-CL" sz="1800">
                <a:solidFill>
                  <a:schemeClr val="dk1"/>
                </a:solidFill>
                <a:latin typeface="Calibri"/>
                <a:ea typeface="Calibri"/>
                <a:cs typeface="Calibri"/>
                <a:sym typeface="Calibri"/>
              </a:rPr>
              <a:t>Tramo 2:</a:t>
            </a:r>
            <a:r>
              <a:rPr lang="es-CL" sz="1800">
                <a:solidFill>
                  <a:schemeClr val="dk1"/>
                </a:solidFill>
                <a:latin typeface="Calibri"/>
                <a:ea typeface="Calibri"/>
                <a:cs typeface="Calibri"/>
                <a:sym typeface="Calibri"/>
              </a:rPr>
              <a:t> Desde Ex Pesquera Camanchaca  hasta el centro vacacional de SERVIU. En este tramo se consideró un par vial entre la actual Avda. Antonio Nuñez de Fonseca y una nueva calzada que se desplaza por la faja de la ex vía férrea.</a:t>
            </a:r>
            <a:endParaRPr/>
          </a:p>
          <a:p>
            <a:pPr indent="0" lvl="0" marL="0" marR="0" rtl="0" algn="just">
              <a:spcBef>
                <a:spcPts val="0"/>
              </a:spcBef>
              <a:spcAft>
                <a:spcPts val="0"/>
              </a:spcAft>
              <a:buNone/>
            </a:pPr>
            <a:r>
              <a:rPr lang="es-CL" sz="1800">
                <a:solidFill>
                  <a:schemeClr val="dk1"/>
                </a:solidFill>
                <a:latin typeface="Calibri"/>
                <a:ea typeface="Calibri"/>
                <a:cs typeface="Calibri"/>
                <a:sym typeface="Calibri"/>
              </a:rPr>
              <a:t> </a:t>
            </a:r>
            <a:endParaRPr/>
          </a:p>
        </p:txBody>
      </p:sp>
      <p:pic>
        <p:nvPicPr>
          <p:cNvPr id="247" name="Google Shape;247;p6"/>
          <p:cNvPicPr preferRelativeResize="0"/>
          <p:nvPr/>
        </p:nvPicPr>
        <p:blipFill rotWithShape="1">
          <a:blip r:embed="rId3">
            <a:alphaModFix/>
          </a:blip>
          <a:srcRect b="0" l="0" r="0" t="0"/>
          <a:stretch/>
        </p:blipFill>
        <p:spPr>
          <a:xfrm>
            <a:off x="1043608" y="4437112"/>
            <a:ext cx="6969555" cy="2016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txBox="1"/>
          <p:nvPr/>
        </p:nvSpPr>
        <p:spPr>
          <a:xfrm>
            <a:off x="0" y="0"/>
            <a:ext cx="9144000" cy="58477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3200">
                <a:solidFill>
                  <a:schemeClr val="lt1"/>
                </a:solidFill>
                <a:latin typeface="Calibri"/>
                <a:ea typeface="Calibri"/>
                <a:cs typeface="Calibri"/>
                <a:sym typeface="Calibri"/>
              </a:rPr>
              <a:t>ACCESO NORTE A SAN ANTONIO</a:t>
            </a:r>
            <a:endParaRPr/>
          </a:p>
        </p:txBody>
      </p:sp>
      <p:sp>
        <p:nvSpPr>
          <p:cNvPr id="254" name="Google Shape;254;p7"/>
          <p:cNvSpPr txBox="1"/>
          <p:nvPr/>
        </p:nvSpPr>
        <p:spPr>
          <a:xfrm rot="-5400000">
            <a:off x="-3244960" y="3146892"/>
            <a:ext cx="6878562" cy="58477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3200">
                <a:solidFill>
                  <a:schemeClr val="lt1"/>
                </a:solidFill>
                <a:latin typeface="Calibri"/>
                <a:ea typeface="Calibri"/>
                <a:cs typeface="Calibri"/>
                <a:sym typeface="Calibri"/>
              </a:rPr>
              <a:t>VIALIDAD</a:t>
            </a:r>
            <a:endParaRPr/>
          </a:p>
        </p:txBody>
      </p:sp>
      <p:sp>
        <p:nvSpPr>
          <p:cNvPr id="255" name="Google Shape;255;p7"/>
          <p:cNvSpPr/>
          <p:nvPr/>
        </p:nvSpPr>
        <p:spPr>
          <a:xfrm>
            <a:off x="683568" y="836712"/>
            <a:ext cx="8316416" cy="53553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L" sz="1800">
                <a:solidFill>
                  <a:schemeClr val="dk1"/>
                </a:solidFill>
                <a:latin typeface="Calibri"/>
                <a:ea typeface="Calibri"/>
                <a:cs typeface="Calibri"/>
                <a:sym typeface="Calibri"/>
              </a:rPr>
              <a:t>Tramo 3:</a:t>
            </a:r>
            <a:r>
              <a:rPr lang="es-CL" sz="1800">
                <a:solidFill>
                  <a:schemeClr val="dk1"/>
                </a:solidFill>
                <a:latin typeface="Calibri"/>
                <a:ea typeface="Calibri"/>
                <a:cs typeface="Calibri"/>
                <a:sym typeface="Calibri"/>
              </a:rPr>
              <a:t> Sector de nueva calzada en pendiente que permite conectar la Avda. Antonio Nuñez de Fonseca con el Camino Antiguo a Cartagena próximo a calle San Antonio de Las Bodegas. Este tramo considera una calzada de 3 pistas: dos de subida y una de bajada.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s-CL" sz="1800">
                <a:solidFill>
                  <a:schemeClr val="dk1"/>
                </a:solidFill>
                <a:latin typeface="Calibri"/>
                <a:ea typeface="Calibri"/>
                <a:cs typeface="Calibri"/>
                <a:sym typeface="Calibri"/>
              </a:rPr>
              <a:t> </a:t>
            </a:r>
            <a:r>
              <a:rPr b="1" lang="es-CL" sz="1800">
                <a:solidFill>
                  <a:schemeClr val="dk1"/>
                </a:solidFill>
                <a:latin typeface="Calibri"/>
                <a:ea typeface="Calibri"/>
                <a:cs typeface="Calibri"/>
                <a:sym typeface="Calibri"/>
              </a:rPr>
              <a:t>Tramo 4:</a:t>
            </a:r>
            <a:r>
              <a:rPr lang="es-CL" sz="1800">
                <a:solidFill>
                  <a:schemeClr val="dk1"/>
                </a:solidFill>
                <a:latin typeface="Calibri"/>
                <a:ea typeface="Calibri"/>
                <a:cs typeface="Calibri"/>
                <a:sym typeface="Calibri"/>
              </a:rPr>
              <a:t> Desde San Antonio de Las Bodegas hasta la Ruta G-82, donde se considera un perfil de una calzada bidireccional. En su extremo final, se incluye un paso superior sobre la Ruta G-82, para el ramal de acceso a esta ruta.</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pic>
        <p:nvPicPr>
          <p:cNvPr id="256" name="Google Shape;256;p7"/>
          <p:cNvPicPr preferRelativeResize="0"/>
          <p:nvPr/>
        </p:nvPicPr>
        <p:blipFill rotWithShape="1">
          <a:blip r:embed="rId3">
            <a:alphaModFix/>
          </a:blip>
          <a:srcRect b="0" l="0" r="0" t="0"/>
          <a:stretch/>
        </p:blipFill>
        <p:spPr>
          <a:xfrm>
            <a:off x="755576" y="2109973"/>
            <a:ext cx="6192687" cy="1736238"/>
          </a:xfrm>
          <a:prstGeom prst="rect">
            <a:avLst/>
          </a:prstGeom>
          <a:noFill/>
          <a:ln>
            <a:noFill/>
          </a:ln>
        </p:spPr>
      </p:pic>
      <p:pic>
        <p:nvPicPr>
          <p:cNvPr id="257" name="Google Shape;257;p7"/>
          <p:cNvPicPr preferRelativeResize="0"/>
          <p:nvPr/>
        </p:nvPicPr>
        <p:blipFill rotWithShape="1">
          <a:blip r:embed="rId4">
            <a:alphaModFix/>
          </a:blip>
          <a:srcRect b="4786" l="6658" r="6753" t="2771"/>
          <a:stretch/>
        </p:blipFill>
        <p:spPr>
          <a:xfrm>
            <a:off x="798587" y="5022468"/>
            <a:ext cx="2981325" cy="1741170"/>
          </a:xfrm>
          <a:prstGeom prst="rect">
            <a:avLst/>
          </a:prstGeom>
          <a:noFill/>
          <a:ln>
            <a:noFill/>
          </a:ln>
        </p:spPr>
      </p:pic>
      <p:pic>
        <p:nvPicPr>
          <p:cNvPr id="258" name="Google Shape;258;p7"/>
          <p:cNvPicPr preferRelativeResize="0"/>
          <p:nvPr/>
        </p:nvPicPr>
        <p:blipFill rotWithShape="1">
          <a:blip r:embed="rId5">
            <a:alphaModFix/>
          </a:blip>
          <a:srcRect b="5289" l="7145" r="6837" t="3022"/>
          <a:stretch/>
        </p:blipFill>
        <p:spPr>
          <a:xfrm>
            <a:off x="4019644" y="5013176"/>
            <a:ext cx="2928620" cy="175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8"/>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RUTA 78</a:t>
            </a:r>
            <a:endParaRPr/>
          </a:p>
        </p:txBody>
      </p:sp>
      <p:sp>
        <p:nvSpPr>
          <p:cNvPr id="265" name="Google Shape;265;p8"/>
          <p:cNvSpPr txBox="1"/>
          <p:nvPr/>
        </p:nvSpPr>
        <p:spPr>
          <a:xfrm rot="-5400000">
            <a:off x="-3244960" y="3208446"/>
            <a:ext cx="6878562"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chemeClr val="lt1"/>
                </a:solidFill>
                <a:latin typeface="Calibri"/>
                <a:ea typeface="Calibri"/>
                <a:cs typeface="Calibri"/>
                <a:sym typeface="Calibri"/>
              </a:rPr>
              <a:t>CONCESIONES</a:t>
            </a:r>
            <a:endParaRPr/>
          </a:p>
        </p:txBody>
      </p:sp>
      <p:sp>
        <p:nvSpPr>
          <p:cNvPr id="266" name="Google Shape;266;p8"/>
          <p:cNvSpPr/>
          <p:nvPr/>
        </p:nvSpPr>
        <p:spPr>
          <a:xfrm>
            <a:off x="5142836" y="2961832"/>
            <a:ext cx="3765363" cy="861774"/>
          </a:xfrm>
          <a:prstGeom prst="rect">
            <a:avLst/>
          </a:prstGeom>
          <a:noFill/>
          <a:ln>
            <a:noFill/>
          </a:ln>
        </p:spPr>
        <p:txBody>
          <a:bodyPr anchorCtr="0" anchor="t" bIns="45700" lIns="91425" spcFirstLastPara="1" rIns="91425" wrap="square" tIns="45700">
            <a:spAutoFit/>
          </a:bodyPr>
          <a:lstStyle/>
          <a:p>
            <a:pPr indent="-184150" lvl="0" marL="285750" marR="0" rtl="0" algn="l">
              <a:spcBef>
                <a:spcPts val="0"/>
              </a:spcBef>
              <a:spcAft>
                <a:spcPts val="0"/>
              </a:spcAft>
              <a:buClr>
                <a:schemeClr val="dk1"/>
              </a:buClr>
              <a:buSzPts val="1600"/>
              <a:buFont typeface="Noto Sans Symbols"/>
              <a:buNone/>
            </a:pPr>
            <a:r>
              <a:t/>
            </a:r>
            <a:endParaRPr b="1" sz="1600">
              <a:solidFill>
                <a:srgbClr val="C00000"/>
              </a:solidFill>
              <a:latin typeface="Verdana"/>
              <a:ea typeface="Verdana"/>
              <a:cs typeface="Verdana"/>
              <a:sym typeface="Verdana"/>
            </a:endParaRPr>
          </a:p>
          <a:p>
            <a:pPr indent="-184150" lvl="0" marL="285750" marR="0" rtl="0" algn="l">
              <a:spcBef>
                <a:spcPts val="0"/>
              </a:spcBef>
              <a:spcAft>
                <a:spcPts val="0"/>
              </a:spcAft>
              <a:buClr>
                <a:schemeClr val="dk1"/>
              </a:buClr>
              <a:buSzPts val="1600"/>
              <a:buFont typeface="Noto Sans Symbols"/>
              <a:buNone/>
            </a:pPr>
            <a:r>
              <a:t/>
            </a:r>
            <a:endParaRPr b="1" sz="1600">
              <a:solidFill>
                <a:schemeClr val="dk1"/>
              </a:solidFill>
              <a:latin typeface="Verdana"/>
              <a:ea typeface="Verdana"/>
              <a:cs typeface="Verdana"/>
              <a:sym typeface="Verdana"/>
            </a:endParaRPr>
          </a:p>
          <a:p>
            <a:pPr indent="0" lvl="0" marL="0" marR="0" rtl="0" algn="l">
              <a:spcBef>
                <a:spcPts val="0"/>
              </a:spcBef>
              <a:spcAft>
                <a:spcPts val="0"/>
              </a:spcAft>
              <a:buNone/>
            </a:pPr>
            <a:r>
              <a:rPr b="1" lang="es-CL" sz="1800">
                <a:solidFill>
                  <a:srgbClr val="C00000"/>
                </a:solidFill>
                <a:latin typeface="Calibri"/>
                <a:ea typeface="Calibri"/>
                <a:cs typeface="Calibri"/>
                <a:sym typeface="Calibri"/>
              </a:rPr>
              <a:t>  </a:t>
            </a:r>
            <a:endParaRPr b="1" sz="1800">
              <a:solidFill>
                <a:srgbClr val="C00000"/>
              </a:solidFill>
              <a:latin typeface="Calibri"/>
              <a:ea typeface="Calibri"/>
              <a:cs typeface="Calibri"/>
              <a:sym typeface="Calibri"/>
            </a:endParaRPr>
          </a:p>
        </p:txBody>
      </p:sp>
      <p:sp>
        <p:nvSpPr>
          <p:cNvPr id="267" name="Google Shape;267;p8"/>
          <p:cNvSpPr/>
          <p:nvPr/>
        </p:nvSpPr>
        <p:spPr>
          <a:xfrm>
            <a:off x="654968" y="692696"/>
            <a:ext cx="8460432"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L" sz="2400">
                <a:solidFill>
                  <a:schemeClr val="dk1"/>
                </a:solidFill>
                <a:latin typeface="Calibri"/>
                <a:ea typeface="Calibri"/>
                <a:cs typeface="Calibri"/>
                <a:sym typeface="Calibri"/>
              </a:rPr>
              <a:t>ESTUDIO DE INGENIERÍA CONEXIÓN VIAL RUTA 78 – CAMINO COSTERO REGIÓN DE VALPARAÍSO</a:t>
            </a:r>
            <a:endParaRPr/>
          </a:p>
        </p:txBody>
      </p:sp>
      <p:sp>
        <p:nvSpPr>
          <p:cNvPr id="268" name="Google Shape;268;p8"/>
          <p:cNvSpPr/>
          <p:nvPr/>
        </p:nvSpPr>
        <p:spPr>
          <a:xfrm>
            <a:off x="591783" y="5394930"/>
            <a:ext cx="831641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000">
                <a:solidFill>
                  <a:srgbClr val="C00000"/>
                </a:solidFill>
                <a:latin typeface="Calibri"/>
                <a:ea typeface="Calibri"/>
                <a:cs typeface="Calibri"/>
                <a:sym typeface="Calibri"/>
              </a:rPr>
              <a:t>SITUACION DEL PROYECTO A LA FECHA</a:t>
            </a:r>
            <a:endParaRPr/>
          </a:p>
          <a:p>
            <a:pPr indent="-285750" lvl="0" marL="285750" marR="0" rtl="0" algn="l">
              <a:spcBef>
                <a:spcPts val="0"/>
              </a:spcBef>
              <a:spcAft>
                <a:spcPts val="0"/>
              </a:spcAft>
              <a:buClr>
                <a:schemeClr val="dk1"/>
              </a:buClr>
              <a:buSzPts val="1800"/>
              <a:buFont typeface="Arial"/>
              <a:buChar char="•"/>
            </a:pPr>
            <a:r>
              <a:rPr lang="es-CL" sz="1800">
                <a:solidFill>
                  <a:schemeClr val="dk1"/>
                </a:solidFill>
                <a:latin typeface="Arial"/>
                <a:ea typeface="Arial"/>
                <a:cs typeface="Arial"/>
                <a:sym typeface="Arial"/>
              </a:rPr>
              <a:t>Se encuentra en desarrollo el estudio, para preparar antecedentes para el proceso de licitación de segunda concesión.</a:t>
            </a:r>
            <a:endParaRPr/>
          </a:p>
        </p:txBody>
      </p:sp>
      <p:sp>
        <p:nvSpPr>
          <p:cNvPr id="269" name="Google Shape;269;p8"/>
          <p:cNvSpPr/>
          <p:nvPr/>
        </p:nvSpPr>
        <p:spPr>
          <a:xfrm>
            <a:off x="610444" y="4955976"/>
            <a:ext cx="65066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400">
                <a:solidFill>
                  <a:srgbClr val="C00000"/>
                </a:solidFill>
                <a:latin typeface="Calibri"/>
                <a:ea typeface="Calibri"/>
                <a:cs typeface="Calibri"/>
                <a:sym typeface="Calibri"/>
              </a:rPr>
              <a:t>Finaliza  2021</a:t>
            </a:r>
            <a:endParaRPr/>
          </a:p>
        </p:txBody>
      </p:sp>
      <p:pic>
        <p:nvPicPr>
          <p:cNvPr id="270" name="Google Shape;270;p8"/>
          <p:cNvPicPr preferRelativeResize="0"/>
          <p:nvPr/>
        </p:nvPicPr>
        <p:blipFill rotWithShape="1">
          <a:blip r:embed="rId3">
            <a:alphaModFix/>
          </a:blip>
          <a:srcRect b="0" l="0" r="0" t="0"/>
          <a:stretch/>
        </p:blipFill>
        <p:spPr>
          <a:xfrm>
            <a:off x="3131840" y="1497425"/>
            <a:ext cx="3412093" cy="34005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9"/>
          <p:cNvSpPr txBox="1"/>
          <p:nvPr/>
        </p:nvSpPr>
        <p:spPr>
          <a:xfrm>
            <a:off x="0" y="0"/>
            <a:ext cx="9144000" cy="46166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2400">
                <a:solidFill>
                  <a:schemeClr val="lt1"/>
                </a:solidFill>
                <a:latin typeface="Calibri"/>
                <a:ea typeface="Calibri"/>
                <a:cs typeface="Calibri"/>
                <a:sym typeface="Calibri"/>
              </a:rPr>
              <a:t>RUTA 78</a:t>
            </a:r>
            <a:endParaRPr/>
          </a:p>
        </p:txBody>
      </p:sp>
      <p:sp>
        <p:nvSpPr>
          <p:cNvPr id="277" name="Google Shape;277;p9"/>
          <p:cNvSpPr txBox="1"/>
          <p:nvPr/>
        </p:nvSpPr>
        <p:spPr>
          <a:xfrm rot="-5400000">
            <a:off x="-3244960" y="3177669"/>
            <a:ext cx="6878562"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2800">
                <a:solidFill>
                  <a:schemeClr val="lt1"/>
                </a:solidFill>
                <a:latin typeface="Calibri"/>
                <a:ea typeface="Calibri"/>
                <a:cs typeface="Calibri"/>
                <a:sym typeface="Calibri"/>
              </a:rPr>
              <a:t>CONCESIONES</a:t>
            </a:r>
            <a:endParaRPr/>
          </a:p>
        </p:txBody>
      </p:sp>
      <p:sp>
        <p:nvSpPr>
          <p:cNvPr id="278" name="Google Shape;278;p9"/>
          <p:cNvSpPr/>
          <p:nvPr/>
        </p:nvSpPr>
        <p:spPr>
          <a:xfrm>
            <a:off x="5142836" y="2961832"/>
            <a:ext cx="3765363" cy="861774"/>
          </a:xfrm>
          <a:prstGeom prst="rect">
            <a:avLst/>
          </a:prstGeom>
          <a:noFill/>
          <a:ln>
            <a:noFill/>
          </a:ln>
        </p:spPr>
        <p:txBody>
          <a:bodyPr anchorCtr="0" anchor="t" bIns="45700" lIns="91425" spcFirstLastPara="1" rIns="91425" wrap="square" tIns="45700">
            <a:spAutoFit/>
          </a:bodyPr>
          <a:lstStyle/>
          <a:p>
            <a:pPr indent="-184150" lvl="0" marL="285750" marR="0" rtl="0" algn="l">
              <a:spcBef>
                <a:spcPts val="0"/>
              </a:spcBef>
              <a:spcAft>
                <a:spcPts val="0"/>
              </a:spcAft>
              <a:buClr>
                <a:schemeClr val="dk1"/>
              </a:buClr>
              <a:buSzPts val="1600"/>
              <a:buFont typeface="Noto Sans Symbols"/>
              <a:buNone/>
            </a:pPr>
            <a:r>
              <a:t/>
            </a:r>
            <a:endParaRPr b="1" sz="1600">
              <a:solidFill>
                <a:srgbClr val="C00000"/>
              </a:solidFill>
              <a:latin typeface="Verdana"/>
              <a:ea typeface="Verdana"/>
              <a:cs typeface="Verdana"/>
              <a:sym typeface="Verdana"/>
            </a:endParaRPr>
          </a:p>
          <a:p>
            <a:pPr indent="-184150" lvl="0" marL="285750" marR="0" rtl="0" algn="l">
              <a:spcBef>
                <a:spcPts val="0"/>
              </a:spcBef>
              <a:spcAft>
                <a:spcPts val="0"/>
              </a:spcAft>
              <a:buClr>
                <a:schemeClr val="dk1"/>
              </a:buClr>
              <a:buSzPts val="1600"/>
              <a:buFont typeface="Noto Sans Symbols"/>
              <a:buNone/>
            </a:pPr>
            <a:r>
              <a:t/>
            </a:r>
            <a:endParaRPr b="1" sz="1600">
              <a:solidFill>
                <a:schemeClr val="dk1"/>
              </a:solidFill>
              <a:latin typeface="Verdana"/>
              <a:ea typeface="Verdana"/>
              <a:cs typeface="Verdana"/>
              <a:sym typeface="Verdana"/>
            </a:endParaRPr>
          </a:p>
          <a:p>
            <a:pPr indent="0" lvl="0" marL="0" marR="0" rtl="0" algn="l">
              <a:spcBef>
                <a:spcPts val="0"/>
              </a:spcBef>
              <a:spcAft>
                <a:spcPts val="0"/>
              </a:spcAft>
              <a:buNone/>
            </a:pPr>
            <a:r>
              <a:rPr b="1" lang="es-CL" sz="1800">
                <a:solidFill>
                  <a:srgbClr val="C00000"/>
                </a:solidFill>
                <a:latin typeface="Calibri"/>
                <a:ea typeface="Calibri"/>
                <a:cs typeface="Calibri"/>
                <a:sym typeface="Calibri"/>
              </a:rPr>
              <a:t>  </a:t>
            </a:r>
            <a:endParaRPr b="1" sz="1800">
              <a:solidFill>
                <a:srgbClr val="C00000"/>
              </a:solidFill>
              <a:latin typeface="Calibri"/>
              <a:ea typeface="Calibri"/>
              <a:cs typeface="Calibri"/>
              <a:sym typeface="Calibri"/>
            </a:endParaRPr>
          </a:p>
        </p:txBody>
      </p:sp>
      <p:sp>
        <p:nvSpPr>
          <p:cNvPr id="279" name="Google Shape;279;p9"/>
          <p:cNvSpPr/>
          <p:nvPr/>
        </p:nvSpPr>
        <p:spPr>
          <a:xfrm>
            <a:off x="591783" y="657643"/>
            <a:ext cx="8316416"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L" sz="1800">
                <a:solidFill>
                  <a:schemeClr val="dk1"/>
                </a:solidFill>
                <a:latin typeface="Calibri"/>
                <a:ea typeface="Calibri"/>
                <a:cs typeface="Calibri"/>
                <a:sym typeface="Calibri"/>
              </a:rPr>
              <a:t>Para efectos de este estudio, la actual Ruta 78 se segmenta en dos tramos consecutivos denominados:</a:t>
            </a:r>
            <a:endParaRPr/>
          </a:p>
          <a:p>
            <a:pPr indent="0" lvl="0" marL="0" marR="0" rtl="0" algn="just">
              <a:spcBef>
                <a:spcPts val="0"/>
              </a:spcBef>
              <a:spcAft>
                <a:spcPts val="0"/>
              </a:spcAft>
              <a:buNone/>
            </a:pPr>
            <a:r>
              <a:rPr b="1" lang="es-CL" sz="1800" u="sng">
                <a:solidFill>
                  <a:schemeClr val="dk1"/>
                </a:solidFill>
                <a:latin typeface="Calibri"/>
                <a:ea typeface="Calibri"/>
                <a:cs typeface="Calibri"/>
                <a:sym typeface="Calibri"/>
              </a:rPr>
              <a:t>Tramo A:</a:t>
            </a:r>
            <a:r>
              <a:rPr lang="es-CL" sz="1800">
                <a:solidFill>
                  <a:schemeClr val="dk1"/>
                </a:solidFill>
                <a:latin typeface="Calibri"/>
                <a:ea typeface="Calibri"/>
                <a:cs typeface="Calibri"/>
                <a:sym typeface="Calibri"/>
              </a:rPr>
              <a:t> Tramo Santiago - San Antonio, Km 0,0 a km 110, a nivel de anteproyecto.</a:t>
            </a:r>
            <a:endParaRPr/>
          </a:p>
          <a:p>
            <a:pPr indent="0" lvl="0" marL="0" marR="0" rtl="0" algn="just">
              <a:spcBef>
                <a:spcPts val="0"/>
              </a:spcBef>
              <a:spcAft>
                <a:spcPts val="0"/>
              </a:spcAft>
              <a:buNone/>
            </a:pPr>
            <a:r>
              <a:rPr b="1" lang="es-CL" sz="1800" u="sng">
                <a:solidFill>
                  <a:schemeClr val="dk1"/>
                </a:solidFill>
                <a:latin typeface="Calibri"/>
                <a:ea typeface="Calibri"/>
                <a:cs typeface="Calibri"/>
                <a:sym typeface="Calibri"/>
              </a:rPr>
              <a:t>Tramo B:</a:t>
            </a:r>
            <a:r>
              <a:rPr lang="es-CL" sz="1800">
                <a:solidFill>
                  <a:schemeClr val="dk1"/>
                </a:solidFill>
                <a:latin typeface="Calibri"/>
                <a:ea typeface="Calibri"/>
                <a:cs typeface="Calibri"/>
                <a:sym typeface="Calibri"/>
              </a:rPr>
              <a:t>  Acceso Vial a Puertos, Km 110 a Km 112, a nivel de ingeniería de detalle.</a:t>
            </a:r>
            <a:endParaRPr/>
          </a:p>
        </p:txBody>
      </p:sp>
      <p:pic>
        <p:nvPicPr>
          <p:cNvPr id="280" name="Google Shape;280;p9"/>
          <p:cNvPicPr preferRelativeResize="0"/>
          <p:nvPr/>
        </p:nvPicPr>
        <p:blipFill rotWithShape="1">
          <a:blip r:embed="rId3">
            <a:alphaModFix/>
          </a:blip>
          <a:srcRect b="0" l="0" r="0" t="0"/>
          <a:stretch/>
        </p:blipFill>
        <p:spPr>
          <a:xfrm>
            <a:off x="1332451" y="2169811"/>
            <a:ext cx="6026150" cy="2540000"/>
          </a:xfrm>
          <a:prstGeom prst="rect">
            <a:avLst/>
          </a:prstGeom>
          <a:noFill/>
          <a:ln>
            <a:noFill/>
          </a:ln>
        </p:spPr>
      </p:pic>
      <p:sp>
        <p:nvSpPr>
          <p:cNvPr id="281" name="Google Shape;281;p9"/>
          <p:cNvSpPr/>
          <p:nvPr/>
        </p:nvSpPr>
        <p:spPr>
          <a:xfrm>
            <a:off x="637675" y="4964975"/>
            <a:ext cx="822463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L" sz="1800">
                <a:solidFill>
                  <a:schemeClr val="dk1"/>
                </a:solidFill>
                <a:latin typeface="Calibri"/>
                <a:ea typeface="Calibri"/>
                <a:cs typeface="Calibri"/>
                <a:sym typeface="Calibri"/>
              </a:rPr>
              <a:t>Uno de los objetivos específicos del estudio integral, en su dimensión territorial y de participación ciudadana, es integrar las obras públicas concesionadas a la vida de las comunidades y las personas, en concordancia con el desarrollo de los territorios y coherente con la identidad cultural y social de cada zona.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2010-11-27T19:44:20Z</dcterms:created>
  <dc:creator>Jennifer Arias Lira</dc:creator>
</cp:coreProperties>
</file>