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3" r:id="rId6"/>
    <p:sldMasterId id="2147483665" r:id="rId7"/>
    <p:sldMasterId id="214748367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68">
          <p15:clr>
            <a:srgbClr val="A4A3A4"/>
          </p15:clr>
        </p15:guide>
        <p15:guide id="2" orient="horz" pos="1298">
          <p15:clr>
            <a:srgbClr val="A4A3A4"/>
          </p15:clr>
        </p15:guide>
        <p15:guide id="3" pos="1786">
          <p15:clr>
            <a:srgbClr val="A4A3A4"/>
          </p15:clr>
        </p15:guide>
      </p15:sldGuideLst>
    </p:ext>
    <p:ext uri="http://customooxmlschemas.google.com/">
      <go:slidesCustomData xmlns:go="http://customooxmlschemas.google.com/" r:id="rId21" roundtripDataSignature="AMtx7mg67VvfXvVkyME+TcfhSCDLzxga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08E7E7-C3C4-4498-8884-5200D1E2FFAD}">
  <a:tblStyle styleId="{F008E7E7-C3C4-4498-8884-5200D1E2FFA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68" orient="horz"/>
        <p:guide pos="1298" orient="horz"/>
        <p:guide pos="178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11" Type="http://schemas.openxmlformats.org/officeDocument/2006/relationships/slide" Target="slides/slide2.xml"/><Relationship Id="rId10" Type="http://schemas.openxmlformats.org/officeDocument/2006/relationships/slide" Target="slides/slide1.xml"/><Relationship Id="rId21" Type="http://customschemas.google.com/relationships/presentationmetadata" Target="metadata"/><Relationship Id="rId13" Type="http://schemas.openxmlformats.org/officeDocument/2006/relationships/slide" Target="slides/slide4.xml"/><Relationship Id="rId12" Type="http://schemas.openxmlformats.org/officeDocument/2006/relationships/slide" Target="slides/slide3.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5" Type="http://schemas.openxmlformats.org/officeDocument/2006/relationships/slideMaster" Target="slideMasters/slideMaster1.xml"/><Relationship Id="rId19" Type="http://schemas.openxmlformats.org/officeDocument/2006/relationships/slide" Target="slides/slide10.xml"/><Relationship Id="rId6" Type="http://schemas.openxmlformats.org/officeDocument/2006/relationships/slideMaster" Target="slideMasters/slideMaster2.xml"/><Relationship Id="rId18" Type="http://schemas.openxmlformats.org/officeDocument/2006/relationships/slide" Target="slides/slide9.xml"/><Relationship Id="rId7" Type="http://schemas.openxmlformats.org/officeDocument/2006/relationships/slideMaster" Target="slideMasters/slideMaster3.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0" name="Google Shape;26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61" name="Google Shape;26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62" name="Google Shape;262;p1: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5" name="Google Shape;36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4" name="Google Shape;37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75" name="Google Shape;375;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s-CL"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76" name="Google Shape;376;p11: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8" name="Google Shape;26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7" name="Google Shape;27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7" name="Google Shape;3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7" name="Google Shape;3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6" name="Google Shape;3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8" name="Google Shape;3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47" name="Google Shape;347;p8: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6" name="Google Shape;3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13"/>
          <p:cNvSpPr txBox="1"/>
          <p:nvPr>
            <p:ph type="ctrTitle"/>
          </p:nvPr>
        </p:nvSpPr>
        <p:spPr>
          <a:xfrm>
            <a:off x="457200" y="1600200"/>
            <a:ext cx="7772400" cy="9366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14" name="Google Shape;14;p13"/>
          <p:cNvSpPr txBox="1"/>
          <p:nvPr>
            <p:ph idx="1" type="subTitle"/>
          </p:nvPr>
        </p:nvSpPr>
        <p:spPr>
          <a:xfrm>
            <a:off x="457200" y="2590800"/>
            <a:ext cx="6400800" cy="60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ctr">
              <a:spcBef>
                <a:spcPts val="56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ctr">
              <a:spcBef>
                <a:spcPts val="48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ctr">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15" name="Google Shape;15;p1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1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 name="Google Shape;17;p1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0" marR="0" rtl="0" algn="l">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0" marR="0" rtl="0" algn="l">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0" marR="0" rtl="0" algn="l">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0" marR="0" rtl="0" algn="l">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0" marR="0" rtl="0" algn="l">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0" marR="0" rtl="0" algn="l">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0" marR="0" rtl="0" algn="l">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0" marR="0" rtl="0" algn="l">
              <a:spcBef>
                <a:spcPts val="0"/>
              </a:spcBef>
              <a:spcAft>
                <a:spcPts val="0"/>
              </a:spcAft>
              <a:buNone/>
              <a:defRPr b="0" i="0" sz="18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25"/>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26"/>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6"/>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 name="Shape 86"/>
        <p:cNvGrpSpPr/>
        <p:nvPr/>
      </p:nvGrpSpPr>
      <p:grpSpPr>
        <a:xfrm>
          <a:off x="0" y="0"/>
          <a:ext cx="0" cy="0"/>
          <a:chOff x="0" y="0"/>
          <a:chExt cx="0" cy="0"/>
        </a:xfrm>
      </p:grpSpPr>
      <p:sp>
        <p:nvSpPr>
          <p:cNvPr id="87" name="Google Shape;87;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595959"/>
              </a:buClr>
              <a:buSzPts val="3200"/>
              <a:buChar char="•"/>
              <a:defRPr sz="3200"/>
            </a:lvl1pPr>
            <a:lvl2pPr indent="-406400" lvl="1" marL="914400" algn="l">
              <a:spcBef>
                <a:spcPts val="560"/>
              </a:spcBef>
              <a:spcAft>
                <a:spcPts val="0"/>
              </a:spcAft>
              <a:buClr>
                <a:srgbClr val="595959"/>
              </a:buClr>
              <a:buSzPts val="2800"/>
              <a:buChar char="–"/>
              <a:defRPr sz="2800"/>
            </a:lvl2pPr>
            <a:lvl3pPr indent="-381000" lvl="2" marL="1371600" algn="l">
              <a:spcBef>
                <a:spcPts val="480"/>
              </a:spcBef>
              <a:spcAft>
                <a:spcPts val="0"/>
              </a:spcAft>
              <a:buClr>
                <a:srgbClr val="595959"/>
              </a:buClr>
              <a:buSzPts val="2400"/>
              <a:buChar char="•"/>
              <a:defRPr sz="2400"/>
            </a:lvl3pPr>
            <a:lvl4pPr indent="-355600" lvl="3" marL="1828800" algn="l">
              <a:spcBef>
                <a:spcPts val="400"/>
              </a:spcBef>
              <a:spcAft>
                <a:spcPts val="0"/>
              </a:spcAft>
              <a:buClr>
                <a:srgbClr val="595959"/>
              </a:buClr>
              <a:buSzPts val="2000"/>
              <a:buChar char="–"/>
              <a:defRPr sz="2000"/>
            </a:lvl4pPr>
            <a:lvl5pPr indent="-355600" lvl="4" marL="2286000" algn="l">
              <a:spcBef>
                <a:spcPts val="400"/>
              </a:spcBef>
              <a:spcAft>
                <a:spcPts val="0"/>
              </a:spcAft>
              <a:buClr>
                <a:srgbClr val="595959"/>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9" name="Google Shape;89;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595959"/>
              </a:buClr>
              <a:buSzPts val="1400"/>
              <a:buNone/>
              <a:defRPr sz="1400"/>
            </a:lvl1pPr>
            <a:lvl2pPr indent="-228600" lvl="1" marL="914400" algn="l">
              <a:spcBef>
                <a:spcPts val="240"/>
              </a:spcBef>
              <a:spcAft>
                <a:spcPts val="0"/>
              </a:spcAft>
              <a:buClr>
                <a:srgbClr val="595959"/>
              </a:buClr>
              <a:buSzPts val="1200"/>
              <a:buNone/>
              <a:defRPr sz="1200"/>
            </a:lvl2pPr>
            <a:lvl3pPr indent="-228600" lvl="2" marL="1371600" algn="l">
              <a:spcBef>
                <a:spcPts val="200"/>
              </a:spcBef>
              <a:spcAft>
                <a:spcPts val="0"/>
              </a:spcAft>
              <a:buClr>
                <a:srgbClr val="595959"/>
              </a:buClr>
              <a:buSzPts val="1000"/>
              <a:buNone/>
              <a:defRPr sz="1000"/>
            </a:lvl3pPr>
            <a:lvl4pPr indent="-228600" lvl="3" marL="1828800" algn="l">
              <a:spcBef>
                <a:spcPts val="180"/>
              </a:spcBef>
              <a:spcAft>
                <a:spcPts val="0"/>
              </a:spcAft>
              <a:buClr>
                <a:srgbClr val="595959"/>
              </a:buClr>
              <a:buSzPts val="900"/>
              <a:buNone/>
              <a:defRPr sz="900"/>
            </a:lvl4pPr>
            <a:lvl5pPr indent="-228600" lvl="4" marL="2286000" algn="l">
              <a:spcBef>
                <a:spcPts val="180"/>
              </a:spcBef>
              <a:spcAft>
                <a:spcPts val="0"/>
              </a:spcAft>
              <a:buClr>
                <a:srgbClr val="595959"/>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0" name="Google Shape;90;p27"/>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7"/>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8"/>
          <p:cNvSpPr/>
          <p:nvPr>
            <p:ph idx="2" type="pic"/>
          </p:nvPr>
        </p:nvSpPr>
        <p:spPr>
          <a:xfrm>
            <a:off x="1792288" y="612775"/>
            <a:ext cx="5486400" cy="4114800"/>
          </a:xfrm>
          <a:prstGeom prst="rect">
            <a:avLst/>
          </a:prstGeom>
          <a:noFill/>
          <a:ln>
            <a:noFill/>
          </a:ln>
        </p:spPr>
      </p:sp>
      <p:sp>
        <p:nvSpPr>
          <p:cNvPr id="95" name="Google Shape;95;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595959"/>
              </a:buClr>
              <a:buSzPts val="1400"/>
              <a:buNone/>
              <a:defRPr sz="1400"/>
            </a:lvl1pPr>
            <a:lvl2pPr indent="-228600" lvl="1" marL="914400" algn="l">
              <a:spcBef>
                <a:spcPts val="240"/>
              </a:spcBef>
              <a:spcAft>
                <a:spcPts val="0"/>
              </a:spcAft>
              <a:buClr>
                <a:srgbClr val="595959"/>
              </a:buClr>
              <a:buSzPts val="1200"/>
              <a:buNone/>
              <a:defRPr sz="1200"/>
            </a:lvl2pPr>
            <a:lvl3pPr indent="-228600" lvl="2" marL="1371600" algn="l">
              <a:spcBef>
                <a:spcPts val="200"/>
              </a:spcBef>
              <a:spcAft>
                <a:spcPts val="0"/>
              </a:spcAft>
              <a:buClr>
                <a:srgbClr val="595959"/>
              </a:buClr>
              <a:buSzPts val="1000"/>
              <a:buNone/>
              <a:defRPr sz="1000"/>
            </a:lvl3pPr>
            <a:lvl4pPr indent="-228600" lvl="3" marL="1828800" algn="l">
              <a:spcBef>
                <a:spcPts val="180"/>
              </a:spcBef>
              <a:spcAft>
                <a:spcPts val="0"/>
              </a:spcAft>
              <a:buClr>
                <a:srgbClr val="595959"/>
              </a:buClr>
              <a:buSzPts val="900"/>
              <a:buNone/>
              <a:defRPr sz="900"/>
            </a:lvl4pPr>
            <a:lvl5pPr indent="-228600" lvl="4" marL="2286000" algn="l">
              <a:spcBef>
                <a:spcPts val="180"/>
              </a:spcBef>
              <a:spcAft>
                <a:spcPts val="0"/>
              </a:spcAft>
              <a:buClr>
                <a:srgbClr val="595959"/>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6" name="Google Shape;96;p28"/>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8"/>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8" name="Shape 98"/>
        <p:cNvGrpSpPr/>
        <p:nvPr/>
      </p:nvGrpSpPr>
      <p:grpSpPr>
        <a:xfrm>
          <a:off x="0" y="0"/>
          <a:ext cx="0" cy="0"/>
          <a:chOff x="0" y="0"/>
          <a:chExt cx="0" cy="0"/>
        </a:xfrm>
      </p:grpSpPr>
      <p:sp>
        <p:nvSpPr>
          <p:cNvPr id="99" name="Google Shape;99;p29"/>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9"/>
          <p:cNvSpPr txBox="1"/>
          <p:nvPr>
            <p:ph idx="1" type="body"/>
          </p:nvPr>
        </p:nvSpPr>
        <p:spPr>
          <a:xfrm rot="5400000">
            <a:off x="1978026" y="-347662"/>
            <a:ext cx="4525962" cy="817721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1" name="Google Shape;101;p29"/>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9"/>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3" name="Shape 103"/>
        <p:cNvGrpSpPr/>
        <p:nvPr/>
      </p:nvGrpSpPr>
      <p:grpSpPr>
        <a:xfrm>
          <a:off x="0" y="0"/>
          <a:ext cx="0" cy="0"/>
          <a:chOff x="0" y="0"/>
          <a:chExt cx="0" cy="0"/>
        </a:xfrm>
      </p:grpSpPr>
      <p:sp>
        <p:nvSpPr>
          <p:cNvPr id="104" name="Google Shape;104;p30"/>
          <p:cNvSpPr txBox="1"/>
          <p:nvPr>
            <p:ph type="title"/>
          </p:nvPr>
        </p:nvSpPr>
        <p:spPr>
          <a:xfrm rot="5400000">
            <a:off x="4122738" y="2171701"/>
            <a:ext cx="5851525"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0"/>
          <p:cNvSpPr txBox="1"/>
          <p:nvPr>
            <p:ph idx="1" type="body"/>
          </p:nvPr>
        </p:nvSpPr>
        <p:spPr>
          <a:xfrm rot="5400000">
            <a:off x="236538" y="495301"/>
            <a:ext cx="5851525" cy="5410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 name="Google Shape;106;p30"/>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0"/>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4" name="Shape 114"/>
        <p:cNvGrpSpPr/>
        <p:nvPr/>
      </p:nvGrpSpPr>
      <p:grpSpPr>
        <a:xfrm>
          <a:off x="0" y="0"/>
          <a:ext cx="0" cy="0"/>
          <a:chOff x="0" y="0"/>
          <a:chExt cx="0" cy="0"/>
        </a:xfrm>
      </p:grpSpPr>
      <p:sp>
        <p:nvSpPr>
          <p:cNvPr id="115" name="Google Shape;115;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17" name="Google Shape;117;p1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8" name="Google Shape;118;p1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9" name="Google Shape;119;p1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31"/>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Google Shape;123;p3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4" name="Google Shape;124;p3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5" name="Google Shape;125;p3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29" name="Google Shape;129;p3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0" name="Google Shape;130;p3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Google Shape;131;p3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33"/>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3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7" name="Google Shape;137;p3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8" name="Google Shape;138;p3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20" name="Google Shape;20;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1" name="Google Shape;21;p1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2" name="Google Shape;22;p1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 name="Google Shape;23;p1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lt1"/>
                </a:solidFill>
                <a:latin typeface="Calibri"/>
                <a:ea typeface="Calibri"/>
                <a:cs typeface="Calibri"/>
                <a:sym typeface="Calibri"/>
              </a:defRPr>
            </a:lvl1pPr>
            <a:lvl2pPr indent="0" lvl="1" marL="0" marR="0" rtl="0" algn="l">
              <a:spcBef>
                <a:spcPts val="0"/>
              </a:spcBef>
              <a:spcAft>
                <a:spcPts val="0"/>
              </a:spcAft>
              <a:buNone/>
              <a:defRPr sz="1800">
                <a:solidFill>
                  <a:schemeClr val="lt1"/>
                </a:solidFill>
                <a:latin typeface="Calibri"/>
                <a:ea typeface="Calibri"/>
                <a:cs typeface="Calibri"/>
                <a:sym typeface="Calibri"/>
              </a:defRPr>
            </a:lvl2pPr>
            <a:lvl3pPr indent="0" lvl="2" marL="0" marR="0" rtl="0" algn="l">
              <a:spcBef>
                <a:spcPts val="0"/>
              </a:spcBef>
              <a:spcAft>
                <a:spcPts val="0"/>
              </a:spcAft>
              <a:buNone/>
              <a:defRPr sz="1800">
                <a:solidFill>
                  <a:schemeClr val="lt1"/>
                </a:solidFill>
                <a:latin typeface="Calibri"/>
                <a:ea typeface="Calibri"/>
                <a:cs typeface="Calibri"/>
                <a:sym typeface="Calibri"/>
              </a:defRPr>
            </a:lvl3pPr>
            <a:lvl4pPr indent="0" lvl="3" marL="0" marR="0" rtl="0" algn="l">
              <a:spcBef>
                <a:spcPts val="0"/>
              </a:spcBef>
              <a:spcAft>
                <a:spcPts val="0"/>
              </a:spcAft>
              <a:buNone/>
              <a:defRPr sz="1800">
                <a:solidFill>
                  <a:schemeClr val="lt1"/>
                </a:solidFill>
                <a:latin typeface="Calibri"/>
                <a:ea typeface="Calibri"/>
                <a:cs typeface="Calibri"/>
                <a:sym typeface="Calibri"/>
              </a:defRPr>
            </a:lvl4pPr>
            <a:lvl5pPr indent="0" lvl="4" marL="0" marR="0" rtl="0" algn="l">
              <a:spcBef>
                <a:spcPts val="0"/>
              </a:spcBef>
              <a:spcAft>
                <a:spcPts val="0"/>
              </a:spcAft>
              <a:buNone/>
              <a:defRPr sz="1800">
                <a:solidFill>
                  <a:schemeClr val="lt1"/>
                </a:solidFill>
                <a:latin typeface="Calibri"/>
                <a:ea typeface="Calibri"/>
                <a:cs typeface="Calibri"/>
                <a:sym typeface="Calibri"/>
              </a:defRPr>
            </a:lvl5pPr>
            <a:lvl6pPr indent="0" lvl="5" marL="0" marR="0" rtl="0" algn="l">
              <a:spcBef>
                <a:spcPts val="0"/>
              </a:spcBef>
              <a:spcAft>
                <a:spcPts val="0"/>
              </a:spcAft>
              <a:buNone/>
              <a:defRPr sz="1800">
                <a:solidFill>
                  <a:schemeClr val="lt1"/>
                </a:solidFill>
                <a:latin typeface="Calibri"/>
                <a:ea typeface="Calibri"/>
                <a:cs typeface="Calibri"/>
                <a:sym typeface="Calibri"/>
              </a:defRPr>
            </a:lvl6pPr>
            <a:lvl7pPr indent="0" lvl="6" marL="0" marR="0" rtl="0" algn="l">
              <a:spcBef>
                <a:spcPts val="0"/>
              </a:spcBef>
              <a:spcAft>
                <a:spcPts val="0"/>
              </a:spcAft>
              <a:buNone/>
              <a:defRPr sz="1800">
                <a:solidFill>
                  <a:schemeClr val="lt1"/>
                </a:solidFill>
                <a:latin typeface="Calibri"/>
                <a:ea typeface="Calibri"/>
                <a:cs typeface="Calibri"/>
                <a:sym typeface="Calibri"/>
              </a:defRPr>
            </a:lvl7pPr>
            <a:lvl8pPr indent="0" lvl="7" marL="0" marR="0" rtl="0" algn="l">
              <a:spcBef>
                <a:spcPts val="0"/>
              </a:spcBef>
              <a:spcAft>
                <a:spcPts val="0"/>
              </a:spcAft>
              <a:buNone/>
              <a:defRPr sz="1800">
                <a:solidFill>
                  <a:schemeClr val="lt1"/>
                </a:solidFill>
                <a:latin typeface="Calibri"/>
                <a:ea typeface="Calibri"/>
                <a:cs typeface="Calibri"/>
                <a:sym typeface="Calibri"/>
              </a:defRPr>
            </a:lvl8pPr>
            <a:lvl9pPr indent="0" lvl="8" marL="0" marR="0" rtl="0" algn="l">
              <a:spcBef>
                <a:spcPts val="0"/>
              </a:spcBef>
              <a:spcAft>
                <a:spcPts val="0"/>
              </a:spcAft>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34"/>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2" name="Google Shape;142;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43" name="Google Shape;143;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4" name="Google Shape;144;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45" name="Google Shape;145;p3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6" name="Google Shape;146;p3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7" name="Google Shape;147;p3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 name="Shape 148"/>
        <p:cNvGrpSpPr/>
        <p:nvPr/>
      </p:nvGrpSpPr>
      <p:grpSpPr>
        <a:xfrm>
          <a:off x="0" y="0"/>
          <a:ext cx="0" cy="0"/>
          <a:chOff x="0" y="0"/>
          <a:chExt cx="0" cy="0"/>
        </a:xfrm>
      </p:grpSpPr>
      <p:sp>
        <p:nvSpPr>
          <p:cNvPr id="149" name="Google Shape;149;p35"/>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1" name="Google Shape;151;p3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2" name="Google Shape;152;p3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3" name="Shape 153"/>
        <p:cNvGrpSpPr/>
        <p:nvPr/>
      </p:nvGrpSpPr>
      <p:grpSpPr>
        <a:xfrm>
          <a:off x="0" y="0"/>
          <a:ext cx="0" cy="0"/>
          <a:chOff x="0" y="0"/>
          <a:chExt cx="0" cy="0"/>
        </a:xfrm>
      </p:grpSpPr>
      <p:sp>
        <p:nvSpPr>
          <p:cNvPr id="154" name="Google Shape;154;p3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5" name="Google Shape;155;p3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6" name="Google Shape;156;p3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7" name="Shape 157"/>
        <p:cNvGrpSpPr/>
        <p:nvPr/>
      </p:nvGrpSpPr>
      <p:grpSpPr>
        <a:xfrm>
          <a:off x="0" y="0"/>
          <a:ext cx="0" cy="0"/>
          <a:chOff x="0" y="0"/>
          <a:chExt cx="0" cy="0"/>
        </a:xfrm>
      </p:grpSpPr>
      <p:sp>
        <p:nvSpPr>
          <p:cNvPr id="158" name="Google Shape;158;p3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 name="Google Shape;160;p3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61" name="Google Shape;161;p3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2" name="Google Shape;162;p3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3" name="Google Shape;163;p3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4" name="Shape 164"/>
        <p:cNvGrpSpPr/>
        <p:nvPr/>
      </p:nvGrpSpPr>
      <p:grpSpPr>
        <a:xfrm>
          <a:off x="0" y="0"/>
          <a:ext cx="0" cy="0"/>
          <a:chOff x="0" y="0"/>
          <a:chExt cx="0" cy="0"/>
        </a:xfrm>
      </p:grpSpPr>
      <p:sp>
        <p:nvSpPr>
          <p:cNvPr id="165" name="Google Shape;165;p3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8"/>
          <p:cNvSpPr/>
          <p:nvPr>
            <p:ph idx="2" type="pic"/>
          </p:nvPr>
        </p:nvSpPr>
        <p:spPr>
          <a:xfrm>
            <a:off x="1792288" y="612775"/>
            <a:ext cx="5486400" cy="4114800"/>
          </a:xfrm>
          <a:prstGeom prst="rect">
            <a:avLst/>
          </a:prstGeom>
          <a:noFill/>
          <a:ln>
            <a:noFill/>
          </a:ln>
        </p:spPr>
      </p:sp>
      <p:sp>
        <p:nvSpPr>
          <p:cNvPr id="167" name="Google Shape;167;p3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68" name="Google Shape;168;p3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9" name="Google Shape;169;p3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0" name="Google Shape;170;p3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1" name="Shape 171"/>
        <p:cNvGrpSpPr/>
        <p:nvPr/>
      </p:nvGrpSpPr>
      <p:grpSpPr>
        <a:xfrm>
          <a:off x="0" y="0"/>
          <a:ext cx="0" cy="0"/>
          <a:chOff x="0" y="0"/>
          <a:chExt cx="0" cy="0"/>
        </a:xfrm>
      </p:grpSpPr>
      <p:sp>
        <p:nvSpPr>
          <p:cNvPr id="172" name="Google Shape;172;p39"/>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4" name="Google Shape;174;p3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5" name="Google Shape;175;p3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6" name="Google Shape;176;p3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7" name="Shape 177"/>
        <p:cNvGrpSpPr/>
        <p:nvPr/>
      </p:nvGrpSpPr>
      <p:grpSpPr>
        <a:xfrm>
          <a:off x="0" y="0"/>
          <a:ext cx="0" cy="0"/>
          <a:chOff x="0" y="0"/>
          <a:chExt cx="0" cy="0"/>
        </a:xfrm>
      </p:grpSpPr>
      <p:sp>
        <p:nvSpPr>
          <p:cNvPr id="178" name="Google Shape;178;p4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0" name="Google Shape;180;p4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1" name="Google Shape;181;p4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2" name="Google Shape;182;p4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dk1"/>
                </a:solidFill>
                <a:latin typeface="Calibri"/>
                <a:ea typeface="Calibri"/>
                <a:cs typeface="Calibri"/>
                <a:sym typeface="Calibri"/>
              </a:defRPr>
            </a:lvl1pPr>
            <a:lvl2pPr indent="0" lvl="1" marL="0" marR="0" rtl="0" algn="l">
              <a:spcBef>
                <a:spcPts val="0"/>
              </a:spcBef>
              <a:spcAft>
                <a:spcPts val="0"/>
              </a:spcAft>
              <a:buNone/>
              <a:defRPr sz="1800">
                <a:solidFill>
                  <a:schemeClr val="dk1"/>
                </a:solidFill>
                <a:latin typeface="Calibri"/>
                <a:ea typeface="Calibri"/>
                <a:cs typeface="Calibri"/>
                <a:sym typeface="Calibri"/>
              </a:defRPr>
            </a:lvl2pPr>
            <a:lvl3pPr indent="0" lvl="2" marL="0" marR="0" rtl="0" algn="l">
              <a:spcBef>
                <a:spcPts val="0"/>
              </a:spcBef>
              <a:spcAft>
                <a:spcPts val="0"/>
              </a:spcAft>
              <a:buNone/>
              <a:defRPr sz="1800">
                <a:solidFill>
                  <a:schemeClr val="dk1"/>
                </a:solidFill>
                <a:latin typeface="Calibri"/>
                <a:ea typeface="Calibri"/>
                <a:cs typeface="Calibri"/>
                <a:sym typeface="Calibri"/>
              </a:defRPr>
            </a:lvl3pPr>
            <a:lvl4pPr indent="0" lvl="3" marL="0" marR="0" rtl="0" algn="l">
              <a:spcBef>
                <a:spcPts val="0"/>
              </a:spcBef>
              <a:spcAft>
                <a:spcPts val="0"/>
              </a:spcAft>
              <a:buNone/>
              <a:defRPr sz="1800">
                <a:solidFill>
                  <a:schemeClr val="dk1"/>
                </a:solidFill>
                <a:latin typeface="Calibri"/>
                <a:ea typeface="Calibri"/>
                <a:cs typeface="Calibri"/>
                <a:sym typeface="Calibri"/>
              </a:defRPr>
            </a:lvl4pPr>
            <a:lvl5pPr indent="0" lvl="4" marL="0" marR="0" rtl="0" algn="l">
              <a:spcBef>
                <a:spcPts val="0"/>
              </a:spcBef>
              <a:spcAft>
                <a:spcPts val="0"/>
              </a:spcAft>
              <a:buNone/>
              <a:defRPr sz="1800">
                <a:solidFill>
                  <a:schemeClr val="dk1"/>
                </a:solidFill>
                <a:latin typeface="Calibri"/>
                <a:ea typeface="Calibri"/>
                <a:cs typeface="Calibri"/>
                <a:sym typeface="Calibri"/>
              </a:defRPr>
            </a:lvl5pPr>
            <a:lvl6pPr indent="0" lvl="5" marL="0" marR="0" rtl="0" algn="l">
              <a:spcBef>
                <a:spcPts val="0"/>
              </a:spcBef>
              <a:spcAft>
                <a:spcPts val="0"/>
              </a:spcAft>
              <a:buNone/>
              <a:defRPr sz="1800">
                <a:solidFill>
                  <a:schemeClr val="dk1"/>
                </a:solidFill>
                <a:latin typeface="Calibri"/>
                <a:ea typeface="Calibri"/>
                <a:cs typeface="Calibri"/>
                <a:sym typeface="Calibri"/>
              </a:defRPr>
            </a:lvl6pPr>
            <a:lvl7pPr indent="0" lvl="6" marL="0" marR="0" rtl="0" algn="l">
              <a:spcBef>
                <a:spcPts val="0"/>
              </a:spcBef>
              <a:spcAft>
                <a:spcPts val="0"/>
              </a:spcAft>
              <a:buNone/>
              <a:defRPr sz="1800">
                <a:solidFill>
                  <a:schemeClr val="dk1"/>
                </a:solidFill>
                <a:latin typeface="Calibri"/>
                <a:ea typeface="Calibri"/>
                <a:cs typeface="Calibri"/>
                <a:sym typeface="Calibri"/>
              </a:defRPr>
            </a:lvl7pPr>
            <a:lvl8pPr indent="0" lvl="7" marL="0" marR="0" rtl="0" algn="l">
              <a:spcBef>
                <a:spcPts val="0"/>
              </a:spcBef>
              <a:spcAft>
                <a:spcPts val="0"/>
              </a:spcAft>
              <a:buNone/>
              <a:defRPr sz="1800">
                <a:solidFill>
                  <a:schemeClr val="dk1"/>
                </a:solidFill>
                <a:latin typeface="Calibri"/>
                <a:ea typeface="Calibri"/>
                <a:cs typeface="Calibri"/>
                <a:sym typeface="Calibri"/>
              </a:defRPr>
            </a:lvl8pPr>
            <a:lvl9pPr indent="0" lvl="8" marL="0" marR="0" rtl="0" algn="l">
              <a:spcBef>
                <a:spcPts val="0"/>
              </a:spcBef>
              <a:spcAft>
                <a:spcPts val="0"/>
              </a:spcAft>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89" name="Shape 189"/>
        <p:cNvGrpSpPr/>
        <p:nvPr/>
      </p:nvGrpSpPr>
      <p:grpSpPr>
        <a:xfrm>
          <a:off x="0" y="0"/>
          <a:ext cx="0" cy="0"/>
          <a:chOff x="0" y="0"/>
          <a:chExt cx="0" cy="0"/>
        </a:xfrm>
      </p:grpSpPr>
      <p:sp>
        <p:nvSpPr>
          <p:cNvPr id="190" name="Google Shape;190;p4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1" name="Google Shape;191;p4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2" name="Google Shape;19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95" name="Shape 195"/>
        <p:cNvGrpSpPr/>
        <p:nvPr/>
      </p:nvGrpSpPr>
      <p:grpSpPr>
        <a:xfrm>
          <a:off x="0" y="0"/>
          <a:ext cx="0" cy="0"/>
          <a:chOff x="0" y="0"/>
          <a:chExt cx="0" cy="0"/>
        </a:xfrm>
      </p:grpSpPr>
      <p:sp>
        <p:nvSpPr>
          <p:cNvPr id="196" name="Google Shape;196;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7" name="Google Shape;197;p4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8" name="Google Shape;198;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01" name="Shape 201"/>
        <p:cNvGrpSpPr/>
        <p:nvPr/>
      </p:nvGrpSpPr>
      <p:grpSpPr>
        <a:xfrm>
          <a:off x="0" y="0"/>
          <a:ext cx="0" cy="0"/>
          <a:chOff x="0" y="0"/>
          <a:chExt cx="0" cy="0"/>
        </a:xfrm>
      </p:grpSpPr>
      <p:sp>
        <p:nvSpPr>
          <p:cNvPr id="202" name="Google Shape;202;p4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3" name="Google Shape;203;p4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04" name="Google Shape;204;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26" name="Google Shape;26;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spcBef>
                <a:spcPts val="36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2pPr>
            <a:lvl3pPr indent="-228600" lvl="2" marL="1371600" marR="0" rtl="0" algn="l">
              <a:spcBef>
                <a:spcPts val="32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4pPr>
            <a:lvl5pPr indent="-228600" lvl="4" marL="22860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5pPr>
            <a:lvl6pPr indent="-228600" lvl="5" marL="27432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6pPr>
            <a:lvl7pPr indent="-228600" lvl="6" marL="32004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7pPr>
            <a:lvl8pPr indent="-228600" lvl="7" marL="36576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8pPr>
            <a:lvl9pPr indent="-228600" lvl="8" marL="4114800" marR="0" rtl="0" algn="l">
              <a:spcBef>
                <a:spcPts val="28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9pPr>
          </a:lstStyle>
          <a:p/>
        </p:txBody>
      </p:sp>
      <p:sp>
        <p:nvSpPr>
          <p:cNvPr id="27" name="Google Shape;27;p1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8" name="Google Shape;28;p1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9" name="Google Shape;29;p1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lt1"/>
                </a:solidFill>
                <a:latin typeface="Calibri"/>
                <a:ea typeface="Calibri"/>
                <a:cs typeface="Calibri"/>
                <a:sym typeface="Calibri"/>
              </a:defRPr>
            </a:lvl1pPr>
            <a:lvl2pPr indent="0" lvl="1" marL="0" marR="0" rtl="0" algn="l">
              <a:spcBef>
                <a:spcPts val="0"/>
              </a:spcBef>
              <a:spcAft>
                <a:spcPts val="0"/>
              </a:spcAft>
              <a:buNone/>
              <a:defRPr sz="1800">
                <a:solidFill>
                  <a:schemeClr val="lt1"/>
                </a:solidFill>
                <a:latin typeface="Calibri"/>
                <a:ea typeface="Calibri"/>
                <a:cs typeface="Calibri"/>
                <a:sym typeface="Calibri"/>
              </a:defRPr>
            </a:lvl2pPr>
            <a:lvl3pPr indent="0" lvl="2" marL="0" marR="0" rtl="0" algn="l">
              <a:spcBef>
                <a:spcPts val="0"/>
              </a:spcBef>
              <a:spcAft>
                <a:spcPts val="0"/>
              </a:spcAft>
              <a:buNone/>
              <a:defRPr sz="1800">
                <a:solidFill>
                  <a:schemeClr val="lt1"/>
                </a:solidFill>
                <a:latin typeface="Calibri"/>
                <a:ea typeface="Calibri"/>
                <a:cs typeface="Calibri"/>
                <a:sym typeface="Calibri"/>
              </a:defRPr>
            </a:lvl3pPr>
            <a:lvl4pPr indent="0" lvl="3" marL="0" marR="0" rtl="0" algn="l">
              <a:spcBef>
                <a:spcPts val="0"/>
              </a:spcBef>
              <a:spcAft>
                <a:spcPts val="0"/>
              </a:spcAft>
              <a:buNone/>
              <a:defRPr sz="1800">
                <a:solidFill>
                  <a:schemeClr val="lt1"/>
                </a:solidFill>
                <a:latin typeface="Calibri"/>
                <a:ea typeface="Calibri"/>
                <a:cs typeface="Calibri"/>
                <a:sym typeface="Calibri"/>
              </a:defRPr>
            </a:lvl4pPr>
            <a:lvl5pPr indent="0" lvl="4" marL="0" marR="0" rtl="0" algn="l">
              <a:spcBef>
                <a:spcPts val="0"/>
              </a:spcBef>
              <a:spcAft>
                <a:spcPts val="0"/>
              </a:spcAft>
              <a:buNone/>
              <a:defRPr sz="1800">
                <a:solidFill>
                  <a:schemeClr val="lt1"/>
                </a:solidFill>
                <a:latin typeface="Calibri"/>
                <a:ea typeface="Calibri"/>
                <a:cs typeface="Calibri"/>
                <a:sym typeface="Calibri"/>
              </a:defRPr>
            </a:lvl5pPr>
            <a:lvl6pPr indent="0" lvl="5" marL="0" marR="0" rtl="0" algn="l">
              <a:spcBef>
                <a:spcPts val="0"/>
              </a:spcBef>
              <a:spcAft>
                <a:spcPts val="0"/>
              </a:spcAft>
              <a:buNone/>
              <a:defRPr sz="1800">
                <a:solidFill>
                  <a:schemeClr val="lt1"/>
                </a:solidFill>
                <a:latin typeface="Calibri"/>
                <a:ea typeface="Calibri"/>
                <a:cs typeface="Calibri"/>
                <a:sym typeface="Calibri"/>
              </a:defRPr>
            </a:lvl6pPr>
            <a:lvl7pPr indent="0" lvl="6" marL="0" marR="0" rtl="0" algn="l">
              <a:spcBef>
                <a:spcPts val="0"/>
              </a:spcBef>
              <a:spcAft>
                <a:spcPts val="0"/>
              </a:spcAft>
              <a:buNone/>
              <a:defRPr sz="1800">
                <a:solidFill>
                  <a:schemeClr val="lt1"/>
                </a:solidFill>
                <a:latin typeface="Calibri"/>
                <a:ea typeface="Calibri"/>
                <a:cs typeface="Calibri"/>
                <a:sym typeface="Calibri"/>
              </a:defRPr>
            </a:lvl7pPr>
            <a:lvl8pPr indent="0" lvl="7" marL="0" marR="0" rtl="0" algn="l">
              <a:spcBef>
                <a:spcPts val="0"/>
              </a:spcBef>
              <a:spcAft>
                <a:spcPts val="0"/>
              </a:spcAft>
              <a:buNone/>
              <a:defRPr sz="1800">
                <a:solidFill>
                  <a:schemeClr val="lt1"/>
                </a:solidFill>
                <a:latin typeface="Calibri"/>
                <a:ea typeface="Calibri"/>
                <a:cs typeface="Calibri"/>
                <a:sym typeface="Calibri"/>
              </a:defRPr>
            </a:lvl8pPr>
            <a:lvl9pPr indent="0" lvl="8" marL="0" marR="0" rtl="0" algn="l">
              <a:spcBef>
                <a:spcPts val="0"/>
              </a:spcBef>
              <a:spcAft>
                <a:spcPts val="0"/>
              </a:spcAft>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07" name="Shape 207"/>
        <p:cNvGrpSpPr/>
        <p:nvPr/>
      </p:nvGrpSpPr>
      <p:grpSpPr>
        <a:xfrm>
          <a:off x="0" y="0"/>
          <a:ext cx="0" cy="0"/>
          <a:chOff x="0" y="0"/>
          <a:chExt cx="0" cy="0"/>
        </a:xfrm>
      </p:grpSpPr>
      <p:sp>
        <p:nvSpPr>
          <p:cNvPr id="208" name="Google Shape;208;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9" name="Google Shape;209;p4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10" name="Google Shape;210;p4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11" name="Google Shape;21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14" name="Shape 214"/>
        <p:cNvGrpSpPr/>
        <p:nvPr/>
      </p:nvGrpSpPr>
      <p:grpSpPr>
        <a:xfrm>
          <a:off x="0" y="0"/>
          <a:ext cx="0" cy="0"/>
          <a:chOff x="0" y="0"/>
          <a:chExt cx="0" cy="0"/>
        </a:xfrm>
      </p:grpSpPr>
      <p:sp>
        <p:nvSpPr>
          <p:cNvPr id="215" name="Google Shape;215;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6" name="Google Shape;216;p4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17" name="Google Shape;217;p4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8" name="Google Shape;218;p4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19" name="Google Shape;219;p4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20" name="Google Shape;220;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23" name="Shape 223"/>
        <p:cNvGrpSpPr/>
        <p:nvPr/>
      </p:nvGrpSpPr>
      <p:grpSpPr>
        <a:xfrm>
          <a:off x="0" y="0"/>
          <a:ext cx="0" cy="0"/>
          <a:chOff x="0" y="0"/>
          <a:chExt cx="0" cy="0"/>
        </a:xfrm>
      </p:grpSpPr>
      <p:sp>
        <p:nvSpPr>
          <p:cNvPr id="224" name="Google Shape;22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5" name="Google Shape;225;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28" name="Shape 228"/>
        <p:cNvGrpSpPr/>
        <p:nvPr/>
      </p:nvGrpSpPr>
      <p:grpSpPr>
        <a:xfrm>
          <a:off x="0" y="0"/>
          <a:ext cx="0" cy="0"/>
          <a:chOff x="0" y="0"/>
          <a:chExt cx="0" cy="0"/>
        </a:xfrm>
      </p:grpSpPr>
      <p:sp>
        <p:nvSpPr>
          <p:cNvPr id="229" name="Google Shape;229;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32" name="Shape 232"/>
        <p:cNvGrpSpPr/>
        <p:nvPr/>
      </p:nvGrpSpPr>
      <p:grpSpPr>
        <a:xfrm>
          <a:off x="0" y="0"/>
          <a:ext cx="0" cy="0"/>
          <a:chOff x="0" y="0"/>
          <a:chExt cx="0" cy="0"/>
        </a:xfrm>
      </p:grpSpPr>
      <p:sp>
        <p:nvSpPr>
          <p:cNvPr id="233" name="Google Shape;233;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4" name="Google Shape;234;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35" name="Google Shape;235;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36" name="Google Shape;236;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39" name="Shape 239"/>
        <p:cNvGrpSpPr/>
        <p:nvPr/>
      </p:nvGrpSpPr>
      <p:grpSpPr>
        <a:xfrm>
          <a:off x="0" y="0"/>
          <a:ext cx="0" cy="0"/>
          <a:chOff x="0" y="0"/>
          <a:chExt cx="0" cy="0"/>
        </a:xfrm>
      </p:grpSpPr>
      <p:sp>
        <p:nvSpPr>
          <p:cNvPr id="240" name="Google Shape;240;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1" name="Google Shape;241;p50"/>
          <p:cNvSpPr/>
          <p:nvPr>
            <p:ph idx="2" type="pic"/>
          </p:nvPr>
        </p:nvSpPr>
        <p:spPr>
          <a:xfrm>
            <a:off x="1792288" y="612775"/>
            <a:ext cx="5486400" cy="4114800"/>
          </a:xfrm>
          <a:prstGeom prst="rect">
            <a:avLst/>
          </a:prstGeom>
          <a:noFill/>
          <a:ln>
            <a:noFill/>
          </a:ln>
        </p:spPr>
      </p:sp>
      <p:sp>
        <p:nvSpPr>
          <p:cNvPr id="242" name="Google Shape;242;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43" name="Google Shape;243;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46" name="Shape 246"/>
        <p:cNvGrpSpPr/>
        <p:nvPr/>
      </p:nvGrpSpPr>
      <p:grpSpPr>
        <a:xfrm>
          <a:off x="0" y="0"/>
          <a:ext cx="0" cy="0"/>
          <a:chOff x="0" y="0"/>
          <a:chExt cx="0" cy="0"/>
        </a:xfrm>
      </p:grpSpPr>
      <p:sp>
        <p:nvSpPr>
          <p:cNvPr id="247" name="Google Shape;247;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8" name="Google Shape;248;p5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9" name="Google Shape;249;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52" name="Shape 252"/>
        <p:cNvGrpSpPr/>
        <p:nvPr/>
      </p:nvGrpSpPr>
      <p:grpSpPr>
        <a:xfrm>
          <a:off x="0" y="0"/>
          <a:ext cx="0" cy="0"/>
          <a:chOff x="0" y="0"/>
          <a:chExt cx="0" cy="0"/>
        </a:xfrm>
      </p:grpSpPr>
      <p:sp>
        <p:nvSpPr>
          <p:cNvPr id="253" name="Google Shape;253;p5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4" name="Google Shape;254;p5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5" name="Google Shape;255;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2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32" name="Google Shape;32;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3" name="Google Shape;33;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34" name="Google Shape;34;p2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5" name="Google Shape;35;p2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6" name="Google Shape;36;p2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800">
                <a:solidFill>
                  <a:schemeClr val="lt1"/>
                </a:solidFill>
                <a:latin typeface="Calibri"/>
                <a:ea typeface="Calibri"/>
                <a:cs typeface="Calibri"/>
                <a:sym typeface="Calibri"/>
              </a:defRPr>
            </a:lvl1pPr>
            <a:lvl2pPr indent="0" lvl="1" marL="0" marR="0" rtl="0" algn="l">
              <a:spcBef>
                <a:spcPts val="0"/>
              </a:spcBef>
              <a:spcAft>
                <a:spcPts val="0"/>
              </a:spcAft>
              <a:buNone/>
              <a:defRPr sz="1800">
                <a:solidFill>
                  <a:schemeClr val="lt1"/>
                </a:solidFill>
                <a:latin typeface="Calibri"/>
                <a:ea typeface="Calibri"/>
                <a:cs typeface="Calibri"/>
                <a:sym typeface="Calibri"/>
              </a:defRPr>
            </a:lvl2pPr>
            <a:lvl3pPr indent="0" lvl="2" marL="0" marR="0" rtl="0" algn="l">
              <a:spcBef>
                <a:spcPts val="0"/>
              </a:spcBef>
              <a:spcAft>
                <a:spcPts val="0"/>
              </a:spcAft>
              <a:buNone/>
              <a:defRPr sz="1800">
                <a:solidFill>
                  <a:schemeClr val="lt1"/>
                </a:solidFill>
                <a:latin typeface="Calibri"/>
                <a:ea typeface="Calibri"/>
                <a:cs typeface="Calibri"/>
                <a:sym typeface="Calibri"/>
              </a:defRPr>
            </a:lvl3pPr>
            <a:lvl4pPr indent="0" lvl="3" marL="0" marR="0" rtl="0" algn="l">
              <a:spcBef>
                <a:spcPts val="0"/>
              </a:spcBef>
              <a:spcAft>
                <a:spcPts val="0"/>
              </a:spcAft>
              <a:buNone/>
              <a:defRPr sz="1800">
                <a:solidFill>
                  <a:schemeClr val="lt1"/>
                </a:solidFill>
                <a:latin typeface="Calibri"/>
                <a:ea typeface="Calibri"/>
                <a:cs typeface="Calibri"/>
                <a:sym typeface="Calibri"/>
              </a:defRPr>
            </a:lvl4pPr>
            <a:lvl5pPr indent="0" lvl="4" marL="0" marR="0" rtl="0" algn="l">
              <a:spcBef>
                <a:spcPts val="0"/>
              </a:spcBef>
              <a:spcAft>
                <a:spcPts val="0"/>
              </a:spcAft>
              <a:buNone/>
              <a:defRPr sz="1800">
                <a:solidFill>
                  <a:schemeClr val="lt1"/>
                </a:solidFill>
                <a:latin typeface="Calibri"/>
                <a:ea typeface="Calibri"/>
                <a:cs typeface="Calibri"/>
                <a:sym typeface="Calibri"/>
              </a:defRPr>
            </a:lvl5pPr>
            <a:lvl6pPr indent="0" lvl="5" marL="0" marR="0" rtl="0" algn="l">
              <a:spcBef>
                <a:spcPts val="0"/>
              </a:spcBef>
              <a:spcAft>
                <a:spcPts val="0"/>
              </a:spcAft>
              <a:buNone/>
              <a:defRPr sz="1800">
                <a:solidFill>
                  <a:schemeClr val="lt1"/>
                </a:solidFill>
                <a:latin typeface="Calibri"/>
                <a:ea typeface="Calibri"/>
                <a:cs typeface="Calibri"/>
                <a:sym typeface="Calibri"/>
              </a:defRPr>
            </a:lvl6pPr>
            <a:lvl7pPr indent="0" lvl="6" marL="0" marR="0" rtl="0" algn="l">
              <a:spcBef>
                <a:spcPts val="0"/>
              </a:spcBef>
              <a:spcAft>
                <a:spcPts val="0"/>
              </a:spcAft>
              <a:buNone/>
              <a:defRPr sz="1800">
                <a:solidFill>
                  <a:schemeClr val="lt1"/>
                </a:solidFill>
                <a:latin typeface="Calibri"/>
                <a:ea typeface="Calibri"/>
                <a:cs typeface="Calibri"/>
                <a:sym typeface="Calibri"/>
              </a:defRPr>
            </a:lvl7pPr>
            <a:lvl8pPr indent="0" lvl="7" marL="0" marR="0" rtl="0" algn="l">
              <a:spcBef>
                <a:spcPts val="0"/>
              </a:spcBef>
              <a:spcAft>
                <a:spcPts val="0"/>
              </a:spcAft>
              <a:buNone/>
              <a:defRPr sz="1800">
                <a:solidFill>
                  <a:schemeClr val="lt1"/>
                </a:solidFill>
                <a:latin typeface="Calibri"/>
                <a:ea typeface="Calibri"/>
                <a:cs typeface="Calibri"/>
                <a:sym typeface="Calibri"/>
              </a:defRPr>
            </a:lvl8pPr>
            <a:lvl9pPr indent="0" lvl="8" marL="0" marR="0" rtl="0" algn="l">
              <a:spcBef>
                <a:spcPts val="0"/>
              </a:spcBef>
              <a:spcAft>
                <a:spcPts val="0"/>
              </a:spcAft>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15"/>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 type="body"/>
          </p:nvPr>
        </p:nvSpPr>
        <p:spPr>
          <a:xfrm>
            <a:off x="152400" y="1477963"/>
            <a:ext cx="8177213"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595959"/>
              </a:buClr>
              <a:buSzPts val="1800"/>
              <a:buChar char="•"/>
              <a:defRPr/>
            </a:lvl1pPr>
            <a:lvl2pPr indent="-342900" lvl="1" marL="914400" algn="l">
              <a:spcBef>
                <a:spcPts val="360"/>
              </a:spcBef>
              <a:spcAft>
                <a:spcPts val="0"/>
              </a:spcAft>
              <a:buClr>
                <a:srgbClr val="595959"/>
              </a:buClr>
              <a:buSzPts val="1800"/>
              <a:buChar char="–"/>
              <a:defRPr/>
            </a:lvl2pPr>
            <a:lvl3pPr indent="-342900" lvl="2" marL="1371600" algn="l">
              <a:spcBef>
                <a:spcPts val="360"/>
              </a:spcBef>
              <a:spcAft>
                <a:spcPts val="0"/>
              </a:spcAft>
              <a:buClr>
                <a:srgbClr val="595959"/>
              </a:buClr>
              <a:buSzPts val="1800"/>
              <a:buChar char="•"/>
              <a:defRPr/>
            </a:lvl3pPr>
            <a:lvl4pPr indent="-342900" lvl="3" marL="1828800" algn="l">
              <a:spcBef>
                <a:spcPts val="360"/>
              </a:spcBef>
              <a:spcAft>
                <a:spcPts val="0"/>
              </a:spcAft>
              <a:buClr>
                <a:srgbClr val="595959"/>
              </a:buClr>
              <a:buSzPts val="1800"/>
              <a:buChar char="–"/>
              <a:defRPr/>
            </a:lvl4pPr>
            <a:lvl5pPr indent="-342900" lvl="4" marL="2286000" algn="l">
              <a:spcBef>
                <a:spcPts val="360"/>
              </a:spcBef>
              <a:spcAft>
                <a:spcPts val="0"/>
              </a:spcAft>
              <a:buClr>
                <a:srgbClr val="595959"/>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15"/>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5"/>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rgbClr val="898989"/>
                </a:solidFill>
                <a:latin typeface="Verdana"/>
                <a:ea typeface="Verdana"/>
                <a:cs typeface="Verdana"/>
                <a:sym typeface="Verdana"/>
              </a:defRPr>
            </a:lvl1pPr>
            <a:lvl2pPr indent="0" lvl="1" marL="0" marR="0" algn="r">
              <a:spcBef>
                <a:spcPts val="0"/>
              </a:spcBef>
              <a:spcAft>
                <a:spcPts val="0"/>
              </a:spcAft>
              <a:buNone/>
              <a:defRPr b="0" i="0" sz="1000" u="none" cap="none" strike="noStrike">
                <a:solidFill>
                  <a:srgbClr val="898989"/>
                </a:solidFill>
                <a:latin typeface="Verdana"/>
                <a:ea typeface="Verdana"/>
                <a:cs typeface="Verdana"/>
                <a:sym typeface="Verdana"/>
              </a:defRPr>
            </a:lvl2pPr>
            <a:lvl3pPr indent="0" lvl="2" marL="0" marR="0" algn="r">
              <a:spcBef>
                <a:spcPts val="0"/>
              </a:spcBef>
              <a:spcAft>
                <a:spcPts val="0"/>
              </a:spcAft>
              <a:buNone/>
              <a:defRPr b="0" i="0" sz="1000" u="none" cap="none" strike="noStrike">
                <a:solidFill>
                  <a:srgbClr val="898989"/>
                </a:solidFill>
                <a:latin typeface="Verdana"/>
                <a:ea typeface="Verdana"/>
                <a:cs typeface="Verdana"/>
                <a:sym typeface="Verdana"/>
              </a:defRPr>
            </a:lvl3pPr>
            <a:lvl4pPr indent="0" lvl="3" marL="0" marR="0" algn="r">
              <a:spcBef>
                <a:spcPts val="0"/>
              </a:spcBef>
              <a:spcAft>
                <a:spcPts val="0"/>
              </a:spcAft>
              <a:buNone/>
              <a:defRPr b="0" i="0" sz="1000" u="none" cap="none" strike="noStrike">
                <a:solidFill>
                  <a:srgbClr val="898989"/>
                </a:solidFill>
                <a:latin typeface="Verdana"/>
                <a:ea typeface="Verdana"/>
                <a:cs typeface="Verdana"/>
                <a:sym typeface="Verdana"/>
              </a:defRPr>
            </a:lvl4pPr>
            <a:lvl5pPr indent="0" lvl="4" marL="0" marR="0" algn="r">
              <a:spcBef>
                <a:spcPts val="0"/>
              </a:spcBef>
              <a:spcAft>
                <a:spcPts val="0"/>
              </a:spcAft>
              <a:buNone/>
              <a:defRPr b="0" i="0" sz="1000" u="none" cap="none" strike="noStrike">
                <a:solidFill>
                  <a:srgbClr val="898989"/>
                </a:solidFill>
                <a:latin typeface="Verdana"/>
                <a:ea typeface="Verdana"/>
                <a:cs typeface="Verdana"/>
                <a:sym typeface="Verdana"/>
              </a:defRPr>
            </a:lvl5pPr>
            <a:lvl6pPr indent="0" lvl="5" marL="0" marR="0" algn="r">
              <a:spcBef>
                <a:spcPts val="0"/>
              </a:spcBef>
              <a:spcAft>
                <a:spcPts val="0"/>
              </a:spcAft>
              <a:buNone/>
              <a:defRPr b="0" i="0" sz="1000" u="none" cap="none" strike="noStrike">
                <a:solidFill>
                  <a:srgbClr val="898989"/>
                </a:solidFill>
                <a:latin typeface="Verdana"/>
                <a:ea typeface="Verdana"/>
                <a:cs typeface="Verdana"/>
                <a:sym typeface="Verdana"/>
              </a:defRPr>
            </a:lvl6pPr>
            <a:lvl7pPr indent="0" lvl="6" marL="0" marR="0" algn="r">
              <a:spcBef>
                <a:spcPts val="0"/>
              </a:spcBef>
              <a:spcAft>
                <a:spcPts val="0"/>
              </a:spcAft>
              <a:buNone/>
              <a:defRPr b="0" i="0" sz="1000" u="none" cap="none" strike="noStrike">
                <a:solidFill>
                  <a:srgbClr val="898989"/>
                </a:solidFill>
                <a:latin typeface="Verdana"/>
                <a:ea typeface="Verdana"/>
                <a:cs typeface="Verdana"/>
                <a:sym typeface="Verdana"/>
              </a:defRPr>
            </a:lvl7pPr>
            <a:lvl8pPr indent="0" lvl="7" marL="0" marR="0" algn="r">
              <a:spcBef>
                <a:spcPts val="0"/>
              </a:spcBef>
              <a:spcAft>
                <a:spcPts val="0"/>
              </a:spcAft>
              <a:buNone/>
              <a:defRPr b="0" i="0" sz="1000" u="none" cap="none" strike="noStrike">
                <a:solidFill>
                  <a:srgbClr val="898989"/>
                </a:solidFill>
                <a:latin typeface="Verdana"/>
                <a:ea typeface="Verdana"/>
                <a:cs typeface="Verdana"/>
                <a:sym typeface="Verdana"/>
              </a:defRPr>
            </a:lvl8pPr>
            <a:lvl9pPr indent="0" lvl="8" marL="0" marR="0" algn="r">
              <a:spcBef>
                <a:spcPts val="0"/>
              </a:spcBef>
              <a:spcAft>
                <a:spcPts val="0"/>
              </a:spcAft>
              <a:buNone/>
              <a:defRPr b="0" i="0" sz="1000" u="none" cap="none" strike="noStrike">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21"/>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00"/>
              </a:spcBef>
              <a:spcAft>
                <a:spcPts val="0"/>
              </a:spcAft>
              <a:buClr>
                <a:srgbClr val="888888"/>
              </a:buClr>
              <a:buSzPts val="20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4" name="Google Shape;54;p2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21"/>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0" name="Google Shape;60;p2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1" name="Google Shape;61;p22"/>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23"/>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595959"/>
              </a:buClr>
              <a:buSzPts val="2800"/>
              <a:buChar char="•"/>
              <a:defRPr sz="2800"/>
            </a:lvl1pPr>
            <a:lvl2pPr indent="-381000" lvl="1" marL="914400" algn="l">
              <a:spcBef>
                <a:spcPts val="480"/>
              </a:spcBef>
              <a:spcAft>
                <a:spcPts val="0"/>
              </a:spcAft>
              <a:buClr>
                <a:srgbClr val="595959"/>
              </a:buClr>
              <a:buSzPts val="2400"/>
              <a:buChar char="–"/>
              <a:defRPr sz="2400"/>
            </a:lvl2pPr>
            <a:lvl3pPr indent="-355600" lvl="2" marL="1371600" algn="l">
              <a:spcBef>
                <a:spcPts val="400"/>
              </a:spcBef>
              <a:spcAft>
                <a:spcPts val="0"/>
              </a:spcAft>
              <a:buClr>
                <a:srgbClr val="595959"/>
              </a:buClr>
              <a:buSzPts val="2000"/>
              <a:buChar char="•"/>
              <a:defRPr sz="2000"/>
            </a:lvl3pPr>
            <a:lvl4pPr indent="-342900" lvl="3" marL="1828800" algn="l">
              <a:spcBef>
                <a:spcPts val="360"/>
              </a:spcBef>
              <a:spcAft>
                <a:spcPts val="0"/>
              </a:spcAft>
              <a:buClr>
                <a:srgbClr val="595959"/>
              </a:buClr>
              <a:buSzPts val="1800"/>
              <a:buChar char="–"/>
              <a:defRPr sz="1800"/>
            </a:lvl4pPr>
            <a:lvl5pPr indent="-342900" lvl="4" marL="2286000" algn="l">
              <a:spcBef>
                <a:spcPts val="360"/>
              </a:spcBef>
              <a:spcAft>
                <a:spcPts val="0"/>
              </a:spcAft>
              <a:buClr>
                <a:srgbClr val="595959"/>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6" name="Google Shape;66;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595959"/>
              </a:buClr>
              <a:buSzPts val="2800"/>
              <a:buChar char="•"/>
              <a:defRPr sz="2800"/>
            </a:lvl1pPr>
            <a:lvl2pPr indent="-381000" lvl="1" marL="914400" algn="l">
              <a:spcBef>
                <a:spcPts val="480"/>
              </a:spcBef>
              <a:spcAft>
                <a:spcPts val="0"/>
              </a:spcAft>
              <a:buClr>
                <a:srgbClr val="595959"/>
              </a:buClr>
              <a:buSzPts val="2400"/>
              <a:buChar char="–"/>
              <a:defRPr sz="2400"/>
            </a:lvl2pPr>
            <a:lvl3pPr indent="-355600" lvl="2" marL="1371600" algn="l">
              <a:spcBef>
                <a:spcPts val="400"/>
              </a:spcBef>
              <a:spcAft>
                <a:spcPts val="0"/>
              </a:spcAft>
              <a:buClr>
                <a:srgbClr val="595959"/>
              </a:buClr>
              <a:buSzPts val="2000"/>
              <a:buChar char="•"/>
              <a:defRPr sz="2000"/>
            </a:lvl3pPr>
            <a:lvl4pPr indent="-342900" lvl="3" marL="1828800" algn="l">
              <a:spcBef>
                <a:spcPts val="360"/>
              </a:spcBef>
              <a:spcAft>
                <a:spcPts val="0"/>
              </a:spcAft>
              <a:buClr>
                <a:srgbClr val="595959"/>
              </a:buClr>
              <a:buSzPts val="1800"/>
              <a:buChar char="–"/>
              <a:defRPr sz="1800"/>
            </a:lvl4pPr>
            <a:lvl5pPr indent="-342900" lvl="4" marL="2286000" algn="l">
              <a:spcBef>
                <a:spcPts val="360"/>
              </a:spcBef>
              <a:spcAft>
                <a:spcPts val="0"/>
              </a:spcAft>
              <a:buClr>
                <a:srgbClr val="595959"/>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7" name="Google Shape;67;p2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8" name="Google Shape;68;p23"/>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0" name="Shape 70"/>
        <p:cNvGrpSpPr/>
        <p:nvPr/>
      </p:nvGrpSpPr>
      <p:grpSpPr>
        <a:xfrm>
          <a:off x="0" y="0"/>
          <a:ext cx="0" cy="0"/>
          <a:chOff x="0" y="0"/>
          <a:chExt cx="0" cy="0"/>
        </a:xfrm>
      </p:grpSpPr>
      <p:sp>
        <p:nvSpPr>
          <p:cNvPr id="71" name="Google Shape;71;p24"/>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 type="body"/>
          </p:nvPr>
        </p:nvSpPr>
        <p:spPr>
          <a:xfrm>
            <a:off x="457200" y="1535113"/>
            <a:ext cx="4040188" cy="63976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595959"/>
              </a:buClr>
              <a:buSzPts val="2000"/>
              <a:buNone/>
              <a:defRPr b="1" sz="2000"/>
            </a:lvl1pPr>
            <a:lvl2pPr indent="-228600" lvl="1" marL="914400" algn="l">
              <a:spcBef>
                <a:spcPts val="400"/>
              </a:spcBef>
              <a:spcAft>
                <a:spcPts val="0"/>
              </a:spcAft>
              <a:buClr>
                <a:srgbClr val="595959"/>
              </a:buClr>
              <a:buSzPts val="2000"/>
              <a:buNone/>
              <a:defRPr b="1" sz="2000"/>
            </a:lvl2pPr>
            <a:lvl3pPr indent="-228600" lvl="2" marL="1371600" algn="l">
              <a:spcBef>
                <a:spcPts val="360"/>
              </a:spcBef>
              <a:spcAft>
                <a:spcPts val="0"/>
              </a:spcAft>
              <a:buClr>
                <a:srgbClr val="595959"/>
              </a:buClr>
              <a:buSzPts val="1800"/>
              <a:buNone/>
              <a:defRPr b="1" sz="1800"/>
            </a:lvl3pPr>
            <a:lvl4pPr indent="-228600" lvl="3" marL="1828800" algn="l">
              <a:spcBef>
                <a:spcPts val="320"/>
              </a:spcBef>
              <a:spcAft>
                <a:spcPts val="0"/>
              </a:spcAft>
              <a:buClr>
                <a:srgbClr val="595959"/>
              </a:buClr>
              <a:buSzPts val="1600"/>
              <a:buNone/>
              <a:defRPr b="1" sz="1600"/>
            </a:lvl4pPr>
            <a:lvl5pPr indent="-228600" lvl="4" marL="2286000" algn="l">
              <a:spcBef>
                <a:spcPts val="320"/>
              </a:spcBef>
              <a:spcAft>
                <a:spcPts val="0"/>
              </a:spcAft>
              <a:buClr>
                <a:srgbClr val="595959"/>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3" name="Google Shape;73;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lvl1pPr>
            <a:lvl2pPr indent="-342900" lvl="1" marL="914400" algn="l">
              <a:spcBef>
                <a:spcPts val="360"/>
              </a:spcBef>
              <a:spcAft>
                <a:spcPts val="0"/>
              </a:spcAft>
              <a:buClr>
                <a:srgbClr val="595959"/>
              </a:buClr>
              <a:buSzPts val="1800"/>
              <a:buChar char="–"/>
              <a:defRPr sz="1800"/>
            </a:lvl2pPr>
            <a:lvl3pPr indent="-330200" lvl="2" marL="1371600" algn="l">
              <a:spcBef>
                <a:spcPts val="320"/>
              </a:spcBef>
              <a:spcAft>
                <a:spcPts val="0"/>
              </a:spcAft>
              <a:buClr>
                <a:srgbClr val="595959"/>
              </a:buClr>
              <a:buSzPts val="1600"/>
              <a:buChar char="•"/>
              <a:defRPr sz="1600"/>
            </a:lvl3pPr>
            <a:lvl4pPr indent="-317500" lvl="3" marL="1828800" algn="l">
              <a:spcBef>
                <a:spcPts val="280"/>
              </a:spcBef>
              <a:spcAft>
                <a:spcPts val="0"/>
              </a:spcAft>
              <a:buClr>
                <a:srgbClr val="595959"/>
              </a:buClr>
              <a:buSzPts val="1400"/>
              <a:buChar char="–"/>
              <a:defRPr sz="1400"/>
            </a:lvl4pPr>
            <a:lvl5pPr indent="-317500" lvl="4" marL="2286000" algn="l">
              <a:spcBef>
                <a:spcPts val="280"/>
              </a:spcBef>
              <a:spcAft>
                <a:spcPts val="0"/>
              </a:spcAft>
              <a:buClr>
                <a:srgbClr val="595959"/>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4" name="Google Shape;74;p24"/>
          <p:cNvSpPr txBox="1"/>
          <p:nvPr>
            <p:ph idx="3" type="body"/>
          </p:nvPr>
        </p:nvSpPr>
        <p:spPr>
          <a:xfrm>
            <a:off x="4645025" y="1535113"/>
            <a:ext cx="4041775" cy="639762"/>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595959"/>
              </a:buClr>
              <a:buSzPts val="2000"/>
              <a:buNone/>
              <a:defRPr b="1" sz="2000"/>
            </a:lvl1pPr>
            <a:lvl2pPr indent="-228600" lvl="1" marL="914400" algn="l">
              <a:spcBef>
                <a:spcPts val="400"/>
              </a:spcBef>
              <a:spcAft>
                <a:spcPts val="0"/>
              </a:spcAft>
              <a:buClr>
                <a:srgbClr val="595959"/>
              </a:buClr>
              <a:buSzPts val="2000"/>
              <a:buNone/>
              <a:defRPr b="1" sz="2000"/>
            </a:lvl2pPr>
            <a:lvl3pPr indent="-228600" lvl="2" marL="1371600" algn="l">
              <a:spcBef>
                <a:spcPts val="360"/>
              </a:spcBef>
              <a:spcAft>
                <a:spcPts val="0"/>
              </a:spcAft>
              <a:buClr>
                <a:srgbClr val="595959"/>
              </a:buClr>
              <a:buSzPts val="1800"/>
              <a:buNone/>
              <a:defRPr b="1" sz="1800"/>
            </a:lvl3pPr>
            <a:lvl4pPr indent="-228600" lvl="3" marL="1828800" algn="l">
              <a:spcBef>
                <a:spcPts val="320"/>
              </a:spcBef>
              <a:spcAft>
                <a:spcPts val="0"/>
              </a:spcAft>
              <a:buClr>
                <a:srgbClr val="595959"/>
              </a:buClr>
              <a:buSzPts val="1600"/>
              <a:buNone/>
              <a:defRPr b="1" sz="1600"/>
            </a:lvl4pPr>
            <a:lvl5pPr indent="-228600" lvl="4" marL="2286000" algn="l">
              <a:spcBef>
                <a:spcPts val="320"/>
              </a:spcBef>
              <a:spcAft>
                <a:spcPts val="0"/>
              </a:spcAft>
              <a:buClr>
                <a:srgbClr val="595959"/>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5" name="Google Shape;75;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Clr>
                <a:srgbClr val="595959"/>
              </a:buClr>
              <a:buSzPts val="2000"/>
              <a:buChar char="•"/>
              <a:defRPr sz="2000"/>
            </a:lvl1pPr>
            <a:lvl2pPr indent="-342900" lvl="1" marL="914400" algn="l">
              <a:spcBef>
                <a:spcPts val="360"/>
              </a:spcBef>
              <a:spcAft>
                <a:spcPts val="0"/>
              </a:spcAft>
              <a:buClr>
                <a:srgbClr val="595959"/>
              </a:buClr>
              <a:buSzPts val="1800"/>
              <a:buChar char="–"/>
              <a:defRPr sz="1800"/>
            </a:lvl2pPr>
            <a:lvl3pPr indent="-330200" lvl="2" marL="1371600" algn="l">
              <a:spcBef>
                <a:spcPts val="320"/>
              </a:spcBef>
              <a:spcAft>
                <a:spcPts val="0"/>
              </a:spcAft>
              <a:buClr>
                <a:srgbClr val="595959"/>
              </a:buClr>
              <a:buSzPts val="1600"/>
              <a:buChar char="•"/>
              <a:defRPr sz="1600"/>
            </a:lvl3pPr>
            <a:lvl4pPr indent="-317500" lvl="3" marL="1828800" algn="l">
              <a:spcBef>
                <a:spcPts val="280"/>
              </a:spcBef>
              <a:spcAft>
                <a:spcPts val="0"/>
              </a:spcAft>
              <a:buClr>
                <a:srgbClr val="595959"/>
              </a:buClr>
              <a:buSzPts val="1400"/>
              <a:buChar char="–"/>
              <a:defRPr sz="1400"/>
            </a:lvl4pPr>
            <a:lvl5pPr indent="-317500" lvl="4" marL="2286000" algn="l">
              <a:spcBef>
                <a:spcPts val="280"/>
              </a:spcBef>
              <a:spcAft>
                <a:spcPts val="0"/>
              </a:spcAft>
              <a:buClr>
                <a:srgbClr val="595959"/>
              </a:buClr>
              <a:buSzPts val="1400"/>
              <a:buChar char="»"/>
              <a:defRPr sz="14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6" name="Google Shape;76;p2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24"/>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rgbClr val="898989"/>
                </a:solidFill>
                <a:latin typeface="Verdana"/>
                <a:ea typeface="Verdana"/>
                <a:cs typeface="Verdana"/>
                <a:sym typeface="Verdana"/>
              </a:defRPr>
            </a:lvl1pPr>
            <a:lvl2pPr indent="0" lvl="1" marL="0" marR="0" algn="r">
              <a:spcBef>
                <a:spcPts val="0"/>
              </a:spcBef>
              <a:spcAft>
                <a:spcPts val="0"/>
              </a:spcAft>
              <a:buNone/>
              <a:defRPr sz="1000">
                <a:solidFill>
                  <a:srgbClr val="898989"/>
                </a:solidFill>
                <a:latin typeface="Verdana"/>
                <a:ea typeface="Verdana"/>
                <a:cs typeface="Verdana"/>
                <a:sym typeface="Verdana"/>
              </a:defRPr>
            </a:lvl2pPr>
            <a:lvl3pPr indent="0" lvl="2" marL="0" marR="0" algn="r">
              <a:spcBef>
                <a:spcPts val="0"/>
              </a:spcBef>
              <a:spcAft>
                <a:spcPts val="0"/>
              </a:spcAft>
              <a:buNone/>
              <a:defRPr sz="1000">
                <a:solidFill>
                  <a:srgbClr val="898989"/>
                </a:solidFill>
                <a:latin typeface="Verdana"/>
                <a:ea typeface="Verdana"/>
                <a:cs typeface="Verdana"/>
                <a:sym typeface="Verdana"/>
              </a:defRPr>
            </a:lvl3pPr>
            <a:lvl4pPr indent="0" lvl="3" marL="0" marR="0" algn="r">
              <a:spcBef>
                <a:spcPts val="0"/>
              </a:spcBef>
              <a:spcAft>
                <a:spcPts val="0"/>
              </a:spcAft>
              <a:buNone/>
              <a:defRPr sz="1000">
                <a:solidFill>
                  <a:srgbClr val="898989"/>
                </a:solidFill>
                <a:latin typeface="Verdana"/>
                <a:ea typeface="Verdana"/>
                <a:cs typeface="Verdana"/>
                <a:sym typeface="Verdana"/>
              </a:defRPr>
            </a:lvl4pPr>
            <a:lvl5pPr indent="0" lvl="4" marL="0" marR="0" algn="r">
              <a:spcBef>
                <a:spcPts val="0"/>
              </a:spcBef>
              <a:spcAft>
                <a:spcPts val="0"/>
              </a:spcAft>
              <a:buNone/>
              <a:defRPr sz="1000">
                <a:solidFill>
                  <a:srgbClr val="898989"/>
                </a:solidFill>
                <a:latin typeface="Verdana"/>
                <a:ea typeface="Verdana"/>
                <a:cs typeface="Verdana"/>
                <a:sym typeface="Verdana"/>
              </a:defRPr>
            </a:lvl5pPr>
            <a:lvl6pPr indent="0" lvl="5" marL="0" marR="0" algn="r">
              <a:spcBef>
                <a:spcPts val="0"/>
              </a:spcBef>
              <a:spcAft>
                <a:spcPts val="0"/>
              </a:spcAft>
              <a:buNone/>
              <a:defRPr sz="1000">
                <a:solidFill>
                  <a:srgbClr val="898989"/>
                </a:solidFill>
                <a:latin typeface="Verdana"/>
                <a:ea typeface="Verdana"/>
                <a:cs typeface="Verdana"/>
                <a:sym typeface="Verdana"/>
              </a:defRPr>
            </a:lvl6pPr>
            <a:lvl7pPr indent="0" lvl="6" marL="0" marR="0" algn="r">
              <a:spcBef>
                <a:spcPts val="0"/>
              </a:spcBef>
              <a:spcAft>
                <a:spcPts val="0"/>
              </a:spcAft>
              <a:buNone/>
              <a:defRPr sz="1000">
                <a:solidFill>
                  <a:srgbClr val="898989"/>
                </a:solidFill>
                <a:latin typeface="Verdana"/>
                <a:ea typeface="Verdana"/>
                <a:cs typeface="Verdana"/>
                <a:sym typeface="Verdana"/>
              </a:defRPr>
            </a:lvl7pPr>
            <a:lvl8pPr indent="0" lvl="7" marL="0" marR="0" algn="r">
              <a:spcBef>
                <a:spcPts val="0"/>
              </a:spcBef>
              <a:spcAft>
                <a:spcPts val="0"/>
              </a:spcAft>
              <a:buNone/>
              <a:defRPr sz="1000">
                <a:solidFill>
                  <a:srgbClr val="898989"/>
                </a:solidFill>
                <a:latin typeface="Verdana"/>
                <a:ea typeface="Verdana"/>
                <a:cs typeface="Verdana"/>
                <a:sym typeface="Verdana"/>
              </a:defRPr>
            </a:lvl8pPr>
            <a:lvl9pPr indent="0" lvl="8" marL="0" marR="0" algn="r">
              <a:spcBef>
                <a:spcPts val="0"/>
              </a:spcBef>
              <a:spcAft>
                <a:spcPts val="0"/>
              </a:spcAft>
              <a:buNone/>
              <a:defRPr sz="1000">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2" Type="http://schemas.openxmlformats.org/officeDocument/2006/relationships/theme" Target="../theme/theme3.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5.xml"/><Relationship Id="rId12" Type="http://schemas.openxmlformats.org/officeDocument/2006/relationships/slideLayout" Target="../slideLayouts/slideLayout26.xml"/><Relationship Id="rId1" Type="http://schemas.openxmlformats.org/officeDocument/2006/relationships/image" Target="../media/image3.jp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2.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CB7"/>
        </a:solidFill>
      </p:bgPr>
    </p:bg>
    <p:spTree>
      <p:nvGrpSpPr>
        <p:cNvPr id="9" name="Shape 9"/>
        <p:cNvGrpSpPr/>
        <p:nvPr/>
      </p:nvGrpSpPr>
      <p:grpSpPr>
        <a:xfrm>
          <a:off x="0" y="0"/>
          <a:ext cx="0" cy="0"/>
          <a:chOff x="0" y="0"/>
          <a:chExt cx="0" cy="0"/>
        </a:xfrm>
      </p:grpSpPr>
      <p:pic>
        <p:nvPicPr>
          <p:cNvPr id="10" name="Google Shape;10;p12"/>
          <p:cNvPicPr preferRelativeResize="0"/>
          <p:nvPr/>
        </p:nvPicPr>
        <p:blipFill rotWithShape="1">
          <a:blip r:embed="rId1">
            <a:alphaModFix/>
          </a:blip>
          <a:srcRect b="0" l="0" r="0" t="0"/>
          <a:stretch/>
        </p:blipFill>
        <p:spPr>
          <a:xfrm>
            <a:off x="400050" y="0"/>
            <a:ext cx="2435225" cy="1371600"/>
          </a:xfrm>
          <a:prstGeom prst="rect">
            <a:avLst/>
          </a:prstGeom>
          <a:noFill/>
          <a:ln>
            <a:noFill/>
          </a:ln>
        </p:spPr>
      </p:pic>
      <p:pic>
        <p:nvPicPr>
          <p:cNvPr id="11" name="Google Shape;11;p12"/>
          <p:cNvPicPr preferRelativeResize="0"/>
          <p:nvPr/>
        </p:nvPicPr>
        <p:blipFill rotWithShape="1">
          <a:blip r:embed="rId2">
            <a:alphaModFix/>
          </a:blip>
          <a:srcRect b="0" l="0" r="0" t="0"/>
          <a:stretch/>
        </p:blipFill>
        <p:spPr>
          <a:xfrm>
            <a:off x="400050" y="3327400"/>
            <a:ext cx="2435225" cy="3530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14"/>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1pPr>
            <a:lvl2pPr lvl="1"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2pPr>
            <a:lvl3pPr lvl="2"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3pPr>
            <a:lvl4pPr lvl="3"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4pPr>
            <a:lvl5pPr lvl="4"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5pPr>
            <a:lvl6pPr lvl="5"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6pPr>
            <a:lvl7pPr lvl="6"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7pPr>
            <a:lvl8pPr lvl="7"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8pPr>
            <a:lvl9pPr lvl="8" marR="0" rtl="0" algn="l">
              <a:spcBef>
                <a:spcPts val="0"/>
              </a:spcBef>
              <a:spcAft>
                <a:spcPts val="0"/>
              </a:spcAft>
              <a:buSzPts val="1400"/>
              <a:buNone/>
              <a:defRPr b="0" i="0" sz="2400" u="none" cap="none" strike="noStrike">
                <a:solidFill>
                  <a:srgbClr val="006CB7"/>
                </a:solidFill>
                <a:latin typeface="Verdana"/>
                <a:ea typeface="Verdana"/>
                <a:cs typeface="Verdana"/>
                <a:sym typeface="Verdana"/>
              </a:defRPr>
            </a:lvl9pPr>
          </a:lstStyle>
          <a:p/>
        </p:txBody>
      </p:sp>
      <p:sp>
        <p:nvSpPr>
          <p:cNvPr id="39" name="Google Shape;39;p14"/>
          <p:cNvSpPr txBox="1"/>
          <p:nvPr>
            <p:ph idx="1" type="body"/>
          </p:nvPr>
        </p:nvSpPr>
        <p:spPr>
          <a:xfrm>
            <a:off x="152400" y="1477963"/>
            <a:ext cx="8177213" cy="4525962"/>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400"/>
              </a:spcBef>
              <a:spcAft>
                <a:spcPts val="0"/>
              </a:spcAft>
              <a:buClr>
                <a:srgbClr val="595959"/>
              </a:buClr>
              <a:buSzPts val="2000"/>
              <a:buFont typeface="Arial"/>
              <a:buChar char="•"/>
              <a:defRPr b="0" i="0" sz="2000" u="none" cap="none" strike="noStrike">
                <a:solidFill>
                  <a:srgbClr val="595959"/>
                </a:solidFill>
                <a:latin typeface="Calibri"/>
                <a:ea typeface="Calibri"/>
                <a:cs typeface="Calibri"/>
                <a:sym typeface="Calibri"/>
              </a:defRPr>
            </a:lvl1pPr>
            <a:lvl2pPr indent="-406400" lvl="1" marL="914400" marR="0" rtl="0" algn="l">
              <a:spcBef>
                <a:spcPts val="560"/>
              </a:spcBef>
              <a:spcAft>
                <a:spcPts val="0"/>
              </a:spcAft>
              <a:buClr>
                <a:srgbClr val="595959"/>
              </a:buClr>
              <a:buSzPts val="2800"/>
              <a:buFont typeface="Arial"/>
              <a:buChar char="–"/>
              <a:defRPr b="0" i="0" sz="2800" u="none" cap="none" strike="noStrike">
                <a:solidFill>
                  <a:srgbClr val="595959"/>
                </a:solidFill>
                <a:latin typeface="Calibri"/>
                <a:ea typeface="Calibri"/>
                <a:cs typeface="Calibri"/>
                <a:sym typeface="Calibri"/>
              </a:defRPr>
            </a:lvl2pPr>
            <a:lvl3pPr indent="-330200" lvl="2" marL="1371600" marR="0" rtl="0" algn="l">
              <a:spcBef>
                <a:spcPts val="320"/>
              </a:spcBef>
              <a:spcAft>
                <a:spcPts val="0"/>
              </a:spcAft>
              <a:buClr>
                <a:srgbClr val="595959"/>
              </a:buClr>
              <a:buSzPts val="1600"/>
              <a:buFont typeface="Arial"/>
              <a:buChar char="•"/>
              <a:defRPr b="0" i="0" sz="1600" u="none" cap="none" strike="noStrike">
                <a:solidFill>
                  <a:srgbClr val="595959"/>
                </a:solidFill>
                <a:latin typeface="Calibri"/>
                <a:ea typeface="Calibri"/>
                <a:cs typeface="Calibri"/>
                <a:sym typeface="Calibri"/>
              </a:defRPr>
            </a:lvl3pPr>
            <a:lvl4pPr indent="-317500" lvl="3" marL="1828800" marR="0" rtl="0" algn="l">
              <a:spcBef>
                <a:spcPts val="280"/>
              </a:spcBef>
              <a:spcAft>
                <a:spcPts val="0"/>
              </a:spcAft>
              <a:buClr>
                <a:srgbClr val="595959"/>
              </a:buClr>
              <a:buSzPts val="1400"/>
              <a:buFont typeface="Arial"/>
              <a:buChar char="–"/>
              <a:defRPr b="0" i="0" sz="1400" u="none" cap="none" strike="noStrike">
                <a:solidFill>
                  <a:srgbClr val="595959"/>
                </a:solidFill>
                <a:latin typeface="Calibri"/>
                <a:ea typeface="Calibri"/>
                <a:cs typeface="Calibri"/>
                <a:sym typeface="Calibri"/>
              </a:defRPr>
            </a:lvl4pPr>
            <a:lvl5pPr indent="-317500" lvl="4" marL="2286000" marR="0" rtl="0" algn="l">
              <a:spcBef>
                <a:spcPts val="280"/>
              </a:spcBef>
              <a:spcAft>
                <a:spcPts val="0"/>
              </a:spcAft>
              <a:buClr>
                <a:srgbClr val="595959"/>
              </a:buClr>
              <a:buSzPts val="1400"/>
              <a:buFont typeface="Arial"/>
              <a:buChar char="»"/>
              <a:defRPr b="0" i="0" sz="1400" u="none" cap="none" strike="noStrike">
                <a:solidFill>
                  <a:srgbClr val="595959"/>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14"/>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98989"/>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1" name="Google Shape;41;p14"/>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00" u="none" cap="none" strike="noStrike">
                <a:solidFill>
                  <a:srgbClr val="898989"/>
                </a:solidFill>
                <a:latin typeface="Verdana"/>
                <a:ea typeface="Verdana"/>
                <a:cs typeface="Verdana"/>
                <a:sym typeface="Verdana"/>
              </a:defRPr>
            </a:lvl1pPr>
            <a:lvl2pPr indent="0" lvl="1" marL="0" marR="0" rtl="0" algn="r">
              <a:spcBef>
                <a:spcPts val="0"/>
              </a:spcBef>
              <a:spcAft>
                <a:spcPts val="0"/>
              </a:spcAft>
              <a:buNone/>
              <a:defRPr b="0" i="0" sz="1000" u="none" cap="none" strike="noStrike">
                <a:solidFill>
                  <a:srgbClr val="898989"/>
                </a:solidFill>
                <a:latin typeface="Verdana"/>
                <a:ea typeface="Verdana"/>
                <a:cs typeface="Verdana"/>
                <a:sym typeface="Verdana"/>
              </a:defRPr>
            </a:lvl2pPr>
            <a:lvl3pPr indent="0" lvl="2" marL="0" marR="0" rtl="0" algn="r">
              <a:spcBef>
                <a:spcPts val="0"/>
              </a:spcBef>
              <a:spcAft>
                <a:spcPts val="0"/>
              </a:spcAft>
              <a:buNone/>
              <a:defRPr b="0" i="0" sz="1000" u="none" cap="none" strike="noStrike">
                <a:solidFill>
                  <a:srgbClr val="898989"/>
                </a:solidFill>
                <a:latin typeface="Verdana"/>
                <a:ea typeface="Verdana"/>
                <a:cs typeface="Verdana"/>
                <a:sym typeface="Verdana"/>
              </a:defRPr>
            </a:lvl3pPr>
            <a:lvl4pPr indent="0" lvl="3" marL="0" marR="0" rtl="0" algn="r">
              <a:spcBef>
                <a:spcPts val="0"/>
              </a:spcBef>
              <a:spcAft>
                <a:spcPts val="0"/>
              </a:spcAft>
              <a:buNone/>
              <a:defRPr b="0" i="0" sz="1000" u="none" cap="none" strike="noStrike">
                <a:solidFill>
                  <a:srgbClr val="898989"/>
                </a:solidFill>
                <a:latin typeface="Verdana"/>
                <a:ea typeface="Verdana"/>
                <a:cs typeface="Verdana"/>
                <a:sym typeface="Verdana"/>
              </a:defRPr>
            </a:lvl4pPr>
            <a:lvl5pPr indent="0" lvl="4" marL="0" marR="0" rtl="0" algn="r">
              <a:spcBef>
                <a:spcPts val="0"/>
              </a:spcBef>
              <a:spcAft>
                <a:spcPts val="0"/>
              </a:spcAft>
              <a:buNone/>
              <a:defRPr b="0" i="0" sz="1000" u="none" cap="none" strike="noStrike">
                <a:solidFill>
                  <a:srgbClr val="898989"/>
                </a:solidFill>
                <a:latin typeface="Verdana"/>
                <a:ea typeface="Verdana"/>
                <a:cs typeface="Verdana"/>
                <a:sym typeface="Verdana"/>
              </a:defRPr>
            </a:lvl5pPr>
            <a:lvl6pPr indent="0" lvl="5" marL="0" marR="0" rtl="0" algn="r">
              <a:spcBef>
                <a:spcPts val="0"/>
              </a:spcBef>
              <a:spcAft>
                <a:spcPts val="0"/>
              </a:spcAft>
              <a:buNone/>
              <a:defRPr b="0" i="0" sz="1000" u="none" cap="none" strike="noStrike">
                <a:solidFill>
                  <a:srgbClr val="898989"/>
                </a:solidFill>
                <a:latin typeface="Verdana"/>
                <a:ea typeface="Verdana"/>
                <a:cs typeface="Verdana"/>
                <a:sym typeface="Verdana"/>
              </a:defRPr>
            </a:lvl6pPr>
            <a:lvl7pPr indent="0" lvl="6" marL="0" marR="0" rtl="0" algn="r">
              <a:spcBef>
                <a:spcPts val="0"/>
              </a:spcBef>
              <a:spcAft>
                <a:spcPts val="0"/>
              </a:spcAft>
              <a:buNone/>
              <a:defRPr b="0" i="0" sz="1000" u="none" cap="none" strike="noStrike">
                <a:solidFill>
                  <a:srgbClr val="898989"/>
                </a:solidFill>
                <a:latin typeface="Verdana"/>
                <a:ea typeface="Verdana"/>
                <a:cs typeface="Verdana"/>
                <a:sym typeface="Verdana"/>
              </a:defRPr>
            </a:lvl7pPr>
            <a:lvl8pPr indent="0" lvl="7" marL="0" marR="0" rtl="0" algn="r">
              <a:spcBef>
                <a:spcPts val="0"/>
              </a:spcBef>
              <a:spcAft>
                <a:spcPts val="0"/>
              </a:spcAft>
              <a:buNone/>
              <a:defRPr b="0" i="0" sz="1000" u="none" cap="none" strike="noStrike">
                <a:solidFill>
                  <a:srgbClr val="898989"/>
                </a:solidFill>
                <a:latin typeface="Verdana"/>
                <a:ea typeface="Verdana"/>
                <a:cs typeface="Verdana"/>
                <a:sym typeface="Verdana"/>
              </a:defRPr>
            </a:lvl8pPr>
            <a:lvl9pPr indent="0" lvl="8" marL="0" marR="0" rtl="0" algn="r">
              <a:spcBef>
                <a:spcPts val="0"/>
              </a:spcBef>
              <a:spcAft>
                <a:spcPts val="0"/>
              </a:spcAft>
              <a:buNone/>
              <a:defRPr b="0" i="0" sz="1000" u="none" cap="none" strike="noStrike">
                <a:solidFill>
                  <a:srgbClr val="898989"/>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
        <p:nvSpPr>
          <p:cNvPr id="42" name="Google Shape;42;p14"/>
          <p:cNvSpPr/>
          <p:nvPr/>
        </p:nvSpPr>
        <p:spPr>
          <a:xfrm>
            <a:off x="8413750" y="-6350"/>
            <a:ext cx="284163" cy="866775"/>
          </a:xfrm>
          <a:prstGeom prst="rect">
            <a:avLst/>
          </a:prstGeom>
          <a:solidFill>
            <a:srgbClr val="006CB7"/>
          </a:solidFill>
          <a:ln>
            <a:noFill/>
          </a:ln>
          <a:effectLst>
            <a:outerShdw rotWithShape="0" algn="br" dir="2700000"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 name="Google Shape;43;p14"/>
          <p:cNvSpPr/>
          <p:nvPr/>
        </p:nvSpPr>
        <p:spPr>
          <a:xfrm>
            <a:off x="8697913" y="0"/>
            <a:ext cx="347662" cy="860425"/>
          </a:xfrm>
          <a:prstGeom prst="rect">
            <a:avLst/>
          </a:prstGeom>
          <a:solidFill>
            <a:srgbClr val="EF4144"/>
          </a:solidFill>
          <a:ln>
            <a:noFill/>
          </a:ln>
          <a:effectLst>
            <a:outerShdw rotWithShape="0" dir="2700000"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4" name="Google Shape;44;p14"/>
          <p:cNvSpPr/>
          <p:nvPr/>
        </p:nvSpPr>
        <p:spPr>
          <a:xfrm>
            <a:off x="8413750" y="6400800"/>
            <a:ext cx="284163" cy="457200"/>
          </a:xfrm>
          <a:prstGeom prst="rect">
            <a:avLst/>
          </a:prstGeom>
          <a:solidFill>
            <a:srgbClr val="006CB7"/>
          </a:solidFill>
          <a:ln>
            <a:noFill/>
          </a:ln>
          <a:effectLst>
            <a:outerShdw rotWithShape="0" algn="br" dir="12899965"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5" name="Google Shape;45;p14"/>
          <p:cNvSpPr/>
          <p:nvPr/>
        </p:nvSpPr>
        <p:spPr>
          <a:xfrm>
            <a:off x="8697913" y="6400800"/>
            <a:ext cx="347662" cy="457200"/>
          </a:xfrm>
          <a:prstGeom prst="rect">
            <a:avLst/>
          </a:prstGeom>
          <a:solidFill>
            <a:srgbClr val="EF4144"/>
          </a:solidFill>
          <a:ln>
            <a:noFill/>
          </a:ln>
          <a:effectLst>
            <a:outerShdw rotWithShape="0" dir="12899965"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6"/>
          <p:cNvSpPr/>
          <p:nvPr/>
        </p:nvSpPr>
        <p:spPr>
          <a:xfrm>
            <a:off x="0" y="6629400"/>
            <a:ext cx="9144000" cy="228600"/>
          </a:xfrm>
          <a:prstGeom prst="rect">
            <a:avLst/>
          </a:prstGeom>
          <a:solidFill>
            <a:srgbClr val="EF41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110" name="Google Shape;110;p16"/>
          <p:cNvSpPr/>
          <p:nvPr/>
        </p:nvSpPr>
        <p:spPr>
          <a:xfrm>
            <a:off x="7153275" y="0"/>
            <a:ext cx="1990725" cy="6629400"/>
          </a:xfrm>
          <a:prstGeom prst="rect">
            <a:avLst/>
          </a:prstGeom>
          <a:solidFill>
            <a:schemeClr val="lt1"/>
          </a:solidFill>
          <a:ln>
            <a:noFill/>
          </a:ln>
          <a:effectLst>
            <a:outerShdw rotWithShape="0" dir="5640026" dist="38100">
              <a:srgbClr val="80808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11" name="Google Shape;111;p16"/>
          <p:cNvSpPr/>
          <p:nvPr/>
        </p:nvSpPr>
        <p:spPr>
          <a:xfrm>
            <a:off x="4763" y="0"/>
            <a:ext cx="7148512" cy="6629400"/>
          </a:xfrm>
          <a:prstGeom prst="rect">
            <a:avLst/>
          </a:prstGeom>
          <a:solidFill>
            <a:srgbClr val="006CB7"/>
          </a:solidFill>
          <a:ln>
            <a:noFill/>
          </a:ln>
          <a:effectLst>
            <a:outerShdw rotWithShape="0" algn="br" dir="3779989" dist="38100">
              <a:srgbClr val="808080">
                <a:alpha val="6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sp>
        <p:nvSpPr>
          <p:cNvPr id="112" name="Google Shape;112;p16"/>
          <p:cNvSpPr txBox="1"/>
          <p:nvPr>
            <p:ph type="title"/>
          </p:nvPr>
        </p:nvSpPr>
        <p:spPr>
          <a:xfrm>
            <a:off x="457200" y="2525713"/>
            <a:ext cx="64770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1" i="0" sz="4400" u="none" cap="none" strike="noStrike">
                <a:solidFill>
                  <a:schemeClr val="dk1"/>
                </a:solidFill>
                <a:latin typeface="Verdana"/>
                <a:ea typeface="Verdana"/>
                <a:cs typeface="Verdana"/>
                <a:sym typeface="Verdana"/>
              </a:defRPr>
            </a:lvl9pPr>
          </a:lstStyle>
          <a:p/>
        </p:txBody>
      </p:sp>
      <p:pic>
        <p:nvPicPr>
          <p:cNvPr descr="logo_MINVU.jpg" id="113" name="Google Shape;113;p16"/>
          <p:cNvPicPr preferRelativeResize="0"/>
          <p:nvPr/>
        </p:nvPicPr>
        <p:blipFill rotWithShape="1">
          <a:blip r:embed="rId1">
            <a:alphaModFix/>
          </a:blip>
          <a:srcRect b="0" l="0" r="0" t="0"/>
          <a:stretch/>
        </p:blipFill>
        <p:spPr>
          <a:xfrm>
            <a:off x="6881813" y="2060575"/>
            <a:ext cx="2262187" cy="2036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85" name="Google Shape;185;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6" name="Google Shape;186;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7" name="Google Shape;187;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8" name="Google Shape;188;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Arial"/>
                <a:ea typeface="Arial"/>
                <a:cs typeface="Arial"/>
                <a:sym typeface="Arial"/>
              </a:defRPr>
            </a:lvl1pPr>
            <a:lvl2pPr indent="0" lvl="1" marL="0" marR="0" rtl="0" algn="r">
              <a:spcBef>
                <a:spcPts val="0"/>
              </a:spcBef>
              <a:spcAft>
                <a:spcPts val="0"/>
              </a:spcAft>
              <a:buNone/>
              <a:defRPr sz="1200">
                <a:solidFill>
                  <a:srgbClr val="898989"/>
                </a:solidFill>
                <a:latin typeface="Arial"/>
                <a:ea typeface="Arial"/>
                <a:cs typeface="Arial"/>
                <a:sym typeface="Arial"/>
              </a:defRPr>
            </a:lvl2pPr>
            <a:lvl3pPr indent="0" lvl="2" marL="0" marR="0" rtl="0" algn="r">
              <a:spcBef>
                <a:spcPts val="0"/>
              </a:spcBef>
              <a:spcAft>
                <a:spcPts val="0"/>
              </a:spcAft>
              <a:buNone/>
              <a:defRPr sz="1200">
                <a:solidFill>
                  <a:srgbClr val="898989"/>
                </a:solidFill>
                <a:latin typeface="Arial"/>
                <a:ea typeface="Arial"/>
                <a:cs typeface="Arial"/>
                <a:sym typeface="Arial"/>
              </a:defRPr>
            </a:lvl3pPr>
            <a:lvl4pPr indent="0" lvl="3" marL="0" marR="0" rtl="0" algn="r">
              <a:spcBef>
                <a:spcPts val="0"/>
              </a:spcBef>
              <a:spcAft>
                <a:spcPts val="0"/>
              </a:spcAft>
              <a:buNone/>
              <a:defRPr sz="1200">
                <a:solidFill>
                  <a:srgbClr val="898989"/>
                </a:solidFill>
                <a:latin typeface="Arial"/>
                <a:ea typeface="Arial"/>
                <a:cs typeface="Arial"/>
                <a:sym typeface="Arial"/>
              </a:defRPr>
            </a:lvl4pPr>
            <a:lvl5pPr indent="0" lvl="4" marL="0" marR="0" rtl="0" algn="r">
              <a:spcBef>
                <a:spcPts val="0"/>
              </a:spcBef>
              <a:spcAft>
                <a:spcPts val="0"/>
              </a:spcAft>
              <a:buNone/>
              <a:defRPr sz="1200">
                <a:solidFill>
                  <a:srgbClr val="898989"/>
                </a:solidFill>
                <a:latin typeface="Arial"/>
                <a:ea typeface="Arial"/>
                <a:cs typeface="Arial"/>
                <a:sym typeface="Arial"/>
              </a:defRPr>
            </a:lvl5pPr>
            <a:lvl6pPr indent="0" lvl="5" marL="0" marR="0" rtl="0" algn="r">
              <a:spcBef>
                <a:spcPts val="0"/>
              </a:spcBef>
              <a:spcAft>
                <a:spcPts val="0"/>
              </a:spcAft>
              <a:buNone/>
              <a:defRPr sz="1200">
                <a:solidFill>
                  <a:srgbClr val="898989"/>
                </a:solidFill>
                <a:latin typeface="Arial"/>
                <a:ea typeface="Arial"/>
                <a:cs typeface="Arial"/>
                <a:sym typeface="Arial"/>
              </a:defRPr>
            </a:lvl6pPr>
            <a:lvl7pPr indent="0" lvl="6" marL="0" marR="0" rtl="0" algn="r">
              <a:spcBef>
                <a:spcPts val="0"/>
              </a:spcBef>
              <a:spcAft>
                <a:spcPts val="0"/>
              </a:spcAft>
              <a:buNone/>
              <a:defRPr sz="1200">
                <a:solidFill>
                  <a:srgbClr val="898989"/>
                </a:solidFill>
                <a:latin typeface="Arial"/>
                <a:ea typeface="Arial"/>
                <a:cs typeface="Arial"/>
                <a:sym typeface="Arial"/>
              </a:defRPr>
            </a:lvl7pPr>
            <a:lvl8pPr indent="0" lvl="7" marL="0" marR="0" rtl="0" algn="r">
              <a:spcBef>
                <a:spcPts val="0"/>
              </a:spcBef>
              <a:spcAft>
                <a:spcPts val="0"/>
              </a:spcAft>
              <a:buNone/>
              <a:defRPr sz="1200">
                <a:solidFill>
                  <a:srgbClr val="898989"/>
                </a:solidFill>
                <a:latin typeface="Arial"/>
                <a:ea typeface="Arial"/>
                <a:cs typeface="Arial"/>
                <a:sym typeface="Arial"/>
              </a:defRPr>
            </a:lvl8pPr>
            <a:lvl9pPr indent="0" lvl="8" marL="0" marR="0" rtl="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
          <p:cNvSpPr txBox="1"/>
          <p:nvPr>
            <p:ph type="ctrTitle"/>
          </p:nvPr>
        </p:nvSpPr>
        <p:spPr>
          <a:xfrm>
            <a:off x="420725" y="1700808"/>
            <a:ext cx="8434388" cy="13239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None/>
            </a:pPr>
            <a:r>
              <a:rPr b="1" lang="es-CL" sz="2200"/>
              <a:t>INSTRUMENTOS DE PLANIFICACIÓN TERRITORIAL </a:t>
            </a:r>
            <a:br>
              <a:rPr b="1" lang="es-CL" sz="2200"/>
            </a:br>
            <a:r>
              <a:rPr b="1" lang="es-CL" sz="2200"/>
              <a:t>PROVINCIA DE SAN ANTONIO</a:t>
            </a:r>
            <a:r>
              <a:rPr b="1" lang="es-CL" sz="2400"/>
              <a:t>. </a:t>
            </a:r>
            <a:br>
              <a:rPr b="1" lang="es-CL" sz="2400">
                <a:solidFill>
                  <a:srgbClr val="FFFFFF"/>
                </a:solidFill>
              </a:rPr>
            </a:br>
            <a:br>
              <a:rPr b="1" lang="es-CL" sz="2400">
                <a:solidFill>
                  <a:srgbClr val="FFFFFF"/>
                </a:solidFill>
              </a:rPr>
            </a:br>
            <a:br>
              <a:rPr b="1" lang="es-CL" sz="2400">
                <a:solidFill>
                  <a:srgbClr val="FFFFFF"/>
                </a:solidFill>
              </a:rPr>
            </a:br>
            <a:br>
              <a:rPr b="1" lang="es-CL" sz="2800">
                <a:solidFill>
                  <a:srgbClr val="FFFFFF"/>
                </a:solidFill>
              </a:rPr>
            </a:br>
            <a:r>
              <a:rPr b="1" lang="es-CL" sz="1600">
                <a:solidFill>
                  <a:srgbClr val="FFFFFF"/>
                </a:solidFill>
              </a:rPr>
              <a:t>Presentación realizada por SEREMI MINVU Valparaíso para el </a:t>
            </a:r>
            <a:br>
              <a:rPr b="1" lang="es-CL" sz="1600">
                <a:solidFill>
                  <a:srgbClr val="FFFFFF"/>
                </a:solidFill>
              </a:rPr>
            </a:br>
            <a:r>
              <a:rPr b="1" lang="es-CL" sz="1600"/>
              <a:t>CONSEJO COORDINADOR DE CIUDAD PUERTO (CCCP) </a:t>
            </a:r>
            <a:br>
              <a:rPr b="1" lang="es-CL" sz="1600"/>
            </a:br>
            <a:r>
              <a:rPr b="1" lang="es-CL" sz="1600"/>
              <a:t>SAN ANTONIO.</a:t>
            </a:r>
            <a:endParaRPr sz="1600"/>
          </a:p>
        </p:txBody>
      </p:sp>
      <p:sp>
        <p:nvSpPr>
          <p:cNvPr id="265" name="Google Shape;265;p1"/>
          <p:cNvSpPr txBox="1"/>
          <p:nvPr/>
        </p:nvSpPr>
        <p:spPr>
          <a:xfrm>
            <a:off x="3973311" y="6451600"/>
            <a:ext cx="2232025" cy="3667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L" sz="1800" u="none" cap="none" strike="noStrike">
                <a:solidFill>
                  <a:schemeClr val="lt1"/>
                </a:solidFill>
                <a:latin typeface="Calibri"/>
                <a:ea typeface="Calibri"/>
                <a:cs typeface="Calibri"/>
                <a:sym typeface="Calibri"/>
              </a:rPr>
              <a:t>Noviembre2020</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0"/>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PRINCIPALES ASPECTOS QUE DEBE CONSIDERAR LA</a:t>
            </a:r>
            <a:br>
              <a:rPr b="1" lang="es-CL" sz="1800"/>
            </a:br>
            <a:r>
              <a:rPr b="1" lang="es-CL" sz="1800"/>
              <a:t>MODIFICACION AL PLAN INTERCOMUNAL DE VALPARAISO SATELITE BORDE COSTERO SUR</a:t>
            </a:r>
            <a:endParaRPr/>
          </a:p>
        </p:txBody>
      </p:sp>
      <p:sp>
        <p:nvSpPr>
          <p:cNvPr id="368" name="Google Shape;368;p10"/>
          <p:cNvSpPr txBox="1"/>
          <p:nvPr>
            <p:ph idx="1" type="body"/>
          </p:nvPr>
        </p:nvSpPr>
        <p:spPr>
          <a:xfrm>
            <a:off x="152401" y="1295400"/>
            <a:ext cx="3483496" cy="50753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95959"/>
              </a:buClr>
              <a:buSzPts val="1400"/>
              <a:buNone/>
            </a:pPr>
            <a:r>
              <a:rPr b="1" lang="es-CL" sz="1400" u="sng"/>
              <a:t>Para el caso de la comuna de Santo Domingo:</a:t>
            </a:r>
            <a:endParaRPr/>
          </a:p>
          <a:p>
            <a:pPr indent="0" lvl="0" marL="0" rtl="0" algn="l">
              <a:spcBef>
                <a:spcPts val="280"/>
              </a:spcBef>
              <a:spcAft>
                <a:spcPts val="0"/>
              </a:spcAft>
              <a:buClr>
                <a:srgbClr val="595959"/>
              </a:buClr>
              <a:buSzPts val="1400"/>
              <a:buNone/>
            </a:pPr>
            <a:r>
              <a:t/>
            </a:r>
            <a:endParaRPr b="1" sz="1400"/>
          </a:p>
          <a:p>
            <a:pPr indent="-342900" lvl="0" marL="342900" rtl="0" algn="just">
              <a:spcBef>
                <a:spcPts val="280"/>
              </a:spcBef>
              <a:spcAft>
                <a:spcPts val="0"/>
              </a:spcAft>
              <a:buClr>
                <a:srgbClr val="595959"/>
              </a:buClr>
              <a:buSzPts val="1400"/>
              <a:buFont typeface="Noto Sans Symbols"/>
              <a:buChar char="▪"/>
            </a:pPr>
            <a:r>
              <a:rPr lang="es-CL" sz="1400"/>
              <a:t>Restringir la excesiva subdivisión rural con el consecuente riesgo de generación de loteos irregulares, mediante la determinación de la superficie de subdivisión predial mínima. (Tener presente que hoy, los predios se subdividen (en el SAG, por la Ley 3.516) libremente en 5000 m².</a:t>
            </a:r>
            <a:endParaRPr sz="1400"/>
          </a:p>
          <a:p>
            <a:pPr indent="0" lvl="0" marL="0" rtl="0" algn="just">
              <a:spcBef>
                <a:spcPts val="280"/>
              </a:spcBef>
              <a:spcAft>
                <a:spcPts val="0"/>
              </a:spcAft>
              <a:buClr>
                <a:srgbClr val="595959"/>
              </a:buClr>
              <a:buSzPts val="1400"/>
              <a:buNone/>
            </a:pPr>
            <a:r>
              <a:rPr lang="es-CL" sz="1400"/>
              <a:t> </a:t>
            </a:r>
            <a:endParaRPr sz="1400"/>
          </a:p>
          <a:p>
            <a:pPr indent="-342900" lvl="0" marL="342900" rtl="0" algn="just">
              <a:spcBef>
                <a:spcPts val="280"/>
              </a:spcBef>
              <a:spcAft>
                <a:spcPts val="0"/>
              </a:spcAft>
              <a:buClr>
                <a:srgbClr val="595959"/>
              </a:buClr>
              <a:buSzPts val="1400"/>
              <a:buChar char="•"/>
            </a:pPr>
            <a:r>
              <a:rPr lang="es-CL" sz="1400"/>
              <a:t>Establecer áreas de extensión urbana que permitan un crecimiento regulado de los centros poblados.</a:t>
            </a:r>
            <a:endParaRPr sz="1400"/>
          </a:p>
          <a:p>
            <a:pPr indent="0" lvl="0" marL="0" rtl="0" algn="just">
              <a:spcBef>
                <a:spcPts val="280"/>
              </a:spcBef>
              <a:spcAft>
                <a:spcPts val="0"/>
              </a:spcAft>
              <a:buClr>
                <a:srgbClr val="595959"/>
              </a:buClr>
              <a:buSzPts val="1400"/>
              <a:buNone/>
            </a:pPr>
            <a:r>
              <a:t/>
            </a:r>
            <a:endParaRPr sz="1400"/>
          </a:p>
          <a:p>
            <a:pPr indent="-342900" lvl="0" marL="342900" rtl="0" algn="just">
              <a:spcBef>
                <a:spcPts val="280"/>
              </a:spcBef>
              <a:spcAft>
                <a:spcPts val="0"/>
              </a:spcAft>
              <a:buClr>
                <a:srgbClr val="595959"/>
              </a:buClr>
              <a:buSzPts val="1400"/>
              <a:buChar char="•"/>
            </a:pPr>
            <a:r>
              <a:rPr lang="es-CL" sz="1400"/>
              <a:t>Resguardar los recursos de valor natural como cuerpos de agua, playas, humedales, cuando corresponda, a través normas urbanísticas que restrinjan su intervención. </a:t>
            </a:r>
            <a:endParaRPr sz="1400"/>
          </a:p>
          <a:p>
            <a:pPr indent="0" lvl="0" marL="0" rtl="0" algn="just">
              <a:spcBef>
                <a:spcPts val="320"/>
              </a:spcBef>
              <a:spcAft>
                <a:spcPts val="0"/>
              </a:spcAft>
              <a:buClr>
                <a:srgbClr val="595959"/>
              </a:buClr>
              <a:buSzPts val="1600"/>
              <a:buNone/>
            </a:pPr>
            <a:r>
              <a:t/>
            </a:r>
            <a:endParaRPr sz="1600"/>
          </a:p>
          <a:p>
            <a:pPr indent="0" lvl="0" marL="0" rtl="0" algn="just">
              <a:spcBef>
                <a:spcPts val="320"/>
              </a:spcBef>
              <a:spcAft>
                <a:spcPts val="0"/>
              </a:spcAft>
              <a:buClr>
                <a:srgbClr val="595959"/>
              </a:buClr>
              <a:buSzPts val="1600"/>
              <a:buNone/>
            </a:pPr>
            <a:r>
              <a:t/>
            </a:r>
            <a:endParaRPr sz="1600"/>
          </a:p>
        </p:txBody>
      </p:sp>
      <p:sp>
        <p:nvSpPr>
          <p:cNvPr id="369" name="Google Shape;369;p10"/>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Gobierno de Chile | Ministerio de Vivienda y Urbanismo</a:t>
            </a:r>
            <a:endParaRPr/>
          </a:p>
        </p:txBody>
      </p:sp>
      <p:sp>
        <p:nvSpPr>
          <p:cNvPr id="370" name="Google Shape;370;p10"/>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
        <p:nvSpPr>
          <p:cNvPr id="371" name="Google Shape;371;p10"/>
          <p:cNvSpPr txBox="1"/>
          <p:nvPr/>
        </p:nvSpPr>
        <p:spPr>
          <a:xfrm>
            <a:off x="3995936" y="1295400"/>
            <a:ext cx="5040560" cy="522778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595959"/>
              </a:buClr>
              <a:buSzPts val="1400"/>
              <a:buFont typeface="Arial"/>
              <a:buNone/>
            </a:pPr>
            <a:r>
              <a:rPr b="1" lang="es-CL" sz="1400" u="sng">
                <a:solidFill>
                  <a:srgbClr val="595959"/>
                </a:solidFill>
                <a:latin typeface="Calibri"/>
                <a:ea typeface="Calibri"/>
                <a:cs typeface="Calibri"/>
                <a:sym typeface="Calibri"/>
              </a:rPr>
              <a:t>Para todas las comunas del Plan:</a:t>
            </a:r>
            <a:endParaRPr b="1" sz="1400">
              <a:solidFill>
                <a:srgbClr val="595959"/>
              </a:solidFill>
              <a:latin typeface="Calibri"/>
              <a:ea typeface="Calibri"/>
              <a:cs typeface="Calibri"/>
              <a:sym typeface="Calibri"/>
            </a:endParaRPr>
          </a:p>
          <a:p>
            <a:pPr indent="0" lvl="0" marL="0" marR="0" rtl="0" algn="just">
              <a:spcBef>
                <a:spcPts val="280"/>
              </a:spcBef>
              <a:spcAft>
                <a:spcPts val="0"/>
              </a:spcAft>
              <a:buClr>
                <a:srgbClr val="595959"/>
              </a:buClr>
              <a:buSzPts val="1400"/>
              <a:buFont typeface="Arial"/>
              <a:buNone/>
            </a:pPr>
            <a:r>
              <a:t/>
            </a:r>
            <a:endParaRPr sz="1400">
              <a:solidFill>
                <a:srgbClr val="595959"/>
              </a:solidFill>
              <a:latin typeface="Calibri"/>
              <a:ea typeface="Calibri"/>
              <a:cs typeface="Calibri"/>
              <a:sym typeface="Calibri"/>
            </a:endParaRPr>
          </a:p>
          <a:p>
            <a:pPr indent="-342900" lvl="0" marL="342900" marR="0" rtl="0" algn="just">
              <a:spcBef>
                <a:spcPts val="280"/>
              </a:spcBef>
              <a:spcAft>
                <a:spcPts val="0"/>
              </a:spcAft>
              <a:buClr>
                <a:srgbClr val="595959"/>
              </a:buClr>
              <a:buSzPts val="1400"/>
              <a:buFont typeface="Noto Sans Symbols"/>
              <a:buChar char="▪"/>
            </a:pPr>
            <a:r>
              <a:rPr lang="es-CL" sz="1400">
                <a:solidFill>
                  <a:srgbClr val="595959"/>
                </a:solidFill>
                <a:latin typeface="Calibri"/>
                <a:ea typeface="Calibri"/>
                <a:cs typeface="Calibri"/>
                <a:sym typeface="Calibri"/>
              </a:rPr>
              <a:t>Zonas de borde costero (ZBC): evaluar las áreas costeras del Plan, en concordancia con la situación existente y estudio fundado de riesgos.</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Zonas de protección cauces y de valor paisajístico (ZPCP): Estudiar y precisar su alcance territorial.</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Zona de Extensión Urbana 5, de Villorrios (ZEU 5): Establecer límites claros de crecimiento.</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Zona de Extensión Urbana 7, Productiva Intercomunal (ZEU 7): Estudiar problemática de sector Aguas Buenas.</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Estudiar densidad máxima y promedio.</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Estudiar vialidad estructurante</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Estudiar la superficie de subdivisión predial mínima establecida por el Plan para el área rural de la intercomuna:  Zona Rural (ZR), la Zona Excluida al Desarrollo Urbano (ZEDU) y las Zona de Interés Silvoagropecuario (ZIS). </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Incorporar disposiciones de áreas riesgo.</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Precisar límites entre zonas</a:t>
            </a:r>
            <a:endParaRPr/>
          </a:p>
          <a:p>
            <a:pPr indent="-342900" lvl="0" marL="342900" marR="0" rtl="0" algn="just">
              <a:spcBef>
                <a:spcPts val="280"/>
              </a:spcBef>
              <a:spcAft>
                <a:spcPts val="0"/>
              </a:spcAft>
              <a:buClr>
                <a:srgbClr val="595959"/>
              </a:buClr>
              <a:buSzPts val="1400"/>
              <a:buFont typeface="Arial"/>
              <a:buChar char="•"/>
            </a:pPr>
            <a:r>
              <a:rPr lang="es-CL" sz="1400">
                <a:solidFill>
                  <a:srgbClr val="595959"/>
                </a:solidFill>
                <a:latin typeface="Calibri"/>
                <a:ea typeface="Calibri"/>
                <a:cs typeface="Calibri"/>
                <a:sym typeface="Calibri"/>
              </a:rPr>
              <a:t>Etc.</a:t>
            </a:r>
            <a:endParaRPr/>
          </a:p>
          <a:p>
            <a:pPr indent="-254000" lvl="0" marL="342900" marR="0" rtl="0" algn="l">
              <a:spcBef>
                <a:spcPts val="280"/>
              </a:spcBef>
              <a:spcAft>
                <a:spcPts val="0"/>
              </a:spcAft>
              <a:buClr>
                <a:srgbClr val="595959"/>
              </a:buClr>
              <a:buSzPts val="1400"/>
              <a:buFont typeface="Arial"/>
              <a:buNone/>
            </a:pPr>
            <a:r>
              <a:t/>
            </a:r>
            <a:endParaRPr sz="1400">
              <a:solidFill>
                <a:srgbClr val="595959"/>
              </a:solidFill>
              <a:latin typeface="Calibri"/>
              <a:ea typeface="Calibri"/>
              <a:cs typeface="Calibri"/>
              <a:sym typeface="Calibri"/>
            </a:endParaRPr>
          </a:p>
          <a:p>
            <a:pPr indent="0" lvl="0" marL="0" marR="0" rtl="0" algn="just">
              <a:spcBef>
                <a:spcPts val="320"/>
              </a:spcBef>
              <a:spcAft>
                <a:spcPts val="0"/>
              </a:spcAft>
              <a:buClr>
                <a:srgbClr val="595959"/>
              </a:buClr>
              <a:buSzPts val="1600"/>
              <a:buFont typeface="Arial"/>
              <a:buNone/>
            </a:pPr>
            <a:r>
              <a:t/>
            </a:r>
            <a:endParaRPr sz="1600">
              <a:solidFill>
                <a:srgbClr val="595959"/>
              </a:solidFill>
              <a:latin typeface="Calibri"/>
              <a:ea typeface="Calibri"/>
              <a:cs typeface="Calibri"/>
              <a:sym typeface="Calibri"/>
            </a:endParaRPr>
          </a:p>
          <a:p>
            <a:pPr indent="0" lvl="0" marL="0" marR="0" rtl="0" algn="just">
              <a:spcBef>
                <a:spcPts val="320"/>
              </a:spcBef>
              <a:spcAft>
                <a:spcPts val="0"/>
              </a:spcAft>
              <a:buClr>
                <a:srgbClr val="595959"/>
              </a:buClr>
              <a:buSzPts val="1600"/>
              <a:buFont typeface="Arial"/>
              <a:buNone/>
            </a:pPr>
            <a:r>
              <a:t/>
            </a:r>
            <a:endParaRPr sz="1600">
              <a:solidFill>
                <a:srgbClr val="595959"/>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1"/>
          <p:cNvSpPr txBox="1"/>
          <p:nvPr>
            <p:ph type="ctrTitle"/>
          </p:nvPr>
        </p:nvSpPr>
        <p:spPr>
          <a:xfrm>
            <a:off x="685800" y="2339975"/>
            <a:ext cx="7772400" cy="14700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s-CL" sz="2000">
                <a:solidFill>
                  <a:schemeClr val="lt1"/>
                </a:solidFill>
                <a:latin typeface="Verdana"/>
                <a:ea typeface="Verdana"/>
                <a:cs typeface="Verdana"/>
                <a:sym typeface="Verdana"/>
              </a:rPr>
              <a:t>Gracias.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ANTECEDENTES GENERALES</a:t>
            </a:r>
            <a:endParaRPr/>
          </a:p>
        </p:txBody>
      </p:sp>
      <p:sp>
        <p:nvSpPr>
          <p:cNvPr id="271" name="Google Shape;271;p2"/>
          <p:cNvSpPr txBox="1"/>
          <p:nvPr>
            <p:ph idx="1" type="body"/>
          </p:nvPr>
        </p:nvSpPr>
        <p:spPr>
          <a:xfrm>
            <a:off x="152400" y="1052736"/>
            <a:ext cx="8177213" cy="5328592"/>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595959"/>
              </a:buClr>
              <a:buSzPts val="1800"/>
              <a:buChar char="•"/>
            </a:pPr>
            <a:r>
              <a:rPr lang="es-CL" sz="1800"/>
              <a:t>Todas las comunas de la Provincia de San Antonio cuentan con Plan Regulador Comunal.</a:t>
            </a:r>
            <a:endParaRPr/>
          </a:p>
          <a:p>
            <a:pPr indent="0" lvl="0" marL="0" rtl="0" algn="l">
              <a:spcBef>
                <a:spcPts val="400"/>
              </a:spcBef>
              <a:spcAft>
                <a:spcPts val="0"/>
              </a:spcAft>
              <a:buClr>
                <a:srgbClr val="595959"/>
              </a:buClr>
              <a:buSzPts val="2000"/>
              <a:buNone/>
            </a:pPr>
            <a:r>
              <a:t/>
            </a:r>
            <a:endParaRPr/>
          </a:p>
          <a:p>
            <a:pPr indent="0" lvl="0" marL="0" rtl="0" algn="l">
              <a:spcBef>
                <a:spcPts val="400"/>
              </a:spcBef>
              <a:spcAft>
                <a:spcPts val="0"/>
              </a:spcAft>
              <a:buClr>
                <a:srgbClr val="595959"/>
              </a:buClr>
              <a:buSzPts val="2000"/>
              <a:buNone/>
            </a:pPr>
            <a:r>
              <a:t/>
            </a:r>
            <a:endParaRPr/>
          </a:p>
          <a:p>
            <a:pPr indent="0" lvl="0" marL="0" rtl="0" algn="l">
              <a:spcBef>
                <a:spcPts val="400"/>
              </a:spcBef>
              <a:spcAft>
                <a:spcPts val="0"/>
              </a:spcAft>
              <a:buClr>
                <a:srgbClr val="595959"/>
              </a:buClr>
              <a:buSzPts val="2000"/>
              <a:buNone/>
            </a:pPr>
            <a:r>
              <a:t/>
            </a:r>
            <a:endParaRPr/>
          </a:p>
          <a:p>
            <a:pPr indent="0" lvl="0" marL="0" rtl="0" algn="l">
              <a:spcBef>
                <a:spcPts val="400"/>
              </a:spcBef>
              <a:spcAft>
                <a:spcPts val="0"/>
              </a:spcAft>
              <a:buClr>
                <a:srgbClr val="595959"/>
              </a:buClr>
              <a:buSzPts val="2000"/>
              <a:buNone/>
            </a:pPr>
            <a:r>
              <a:t/>
            </a:r>
            <a:endParaRPr/>
          </a:p>
          <a:p>
            <a:pPr indent="0" lvl="0" marL="0" rtl="0" algn="l">
              <a:spcBef>
                <a:spcPts val="400"/>
              </a:spcBef>
              <a:spcAft>
                <a:spcPts val="0"/>
              </a:spcAft>
              <a:buClr>
                <a:srgbClr val="595959"/>
              </a:buClr>
              <a:buSzPts val="2000"/>
              <a:buNone/>
            </a:pPr>
            <a:r>
              <a:t/>
            </a:r>
            <a:endParaRPr/>
          </a:p>
          <a:p>
            <a:pPr indent="0" lvl="0" marL="0" rtl="0" algn="l">
              <a:spcBef>
                <a:spcPts val="400"/>
              </a:spcBef>
              <a:spcAft>
                <a:spcPts val="0"/>
              </a:spcAft>
              <a:buClr>
                <a:srgbClr val="595959"/>
              </a:buClr>
              <a:buSzPts val="2000"/>
              <a:buNone/>
            </a:pPr>
            <a:r>
              <a:t/>
            </a:r>
            <a:endParaRPr/>
          </a:p>
          <a:p>
            <a:pPr indent="0" lvl="0" marL="0" rtl="0" algn="l">
              <a:spcBef>
                <a:spcPts val="400"/>
              </a:spcBef>
              <a:spcAft>
                <a:spcPts val="0"/>
              </a:spcAft>
              <a:buClr>
                <a:srgbClr val="595959"/>
              </a:buClr>
              <a:buSzPts val="2000"/>
              <a:buNone/>
            </a:pPr>
            <a:r>
              <a:t/>
            </a:r>
            <a:endParaRPr/>
          </a:p>
          <a:p>
            <a:pPr indent="0" lvl="0" marL="0" rtl="0" algn="l">
              <a:spcBef>
                <a:spcPts val="400"/>
              </a:spcBef>
              <a:spcAft>
                <a:spcPts val="0"/>
              </a:spcAft>
              <a:buClr>
                <a:srgbClr val="595959"/>
              </a:buClr>
              <a:buSzPts val="2000"/>
              <a:buNone/>
            </a:pPr>
            <a:r>
              <a:t/>
            </a:r>
            <a:endParaRPr/>
          </a:p>
          <a:p>
            <a:pPr indent="0" lvl="0" marL="0" rtl="0" algn="l">
              <a:spcBef>
                <a:spcPts val="400"/>
              </a:spcBef>
              <a:spcAft>
                <a:spcPts val="0"/>
              </a:spcAft>
              <a:buClr>
                <a:srgbClr val="595959"/>
              </a:buClr>
              <a:buSzPts val="2000"/>
              <a:buNone/>
            </a:pPr>
            <a:r>
              <a:t/>
            </a:r>
            <a:endParaRPr/>
          </a:p>
          <a:p>
            <a:pPr indent="-342900" lvl="0" marL="342900" rtl="0" algn="just">
              <a:spcBef>
                <a:spcPts val="360"/>
              </a:spcBef>
              <a:spcAft>
                <a:spcPts val="0"/>
              </a:spcAft>
              <a:buClr>
                <a:srgbClr val="595959"/>
              </a:buClr>
              <a:buSzPts val="1800"/>
              <a:buChar char="•"/>
            </a:pPr>
            <a:r>
              <a:rPr lang="es-CL" sz="1800"/>
              <a:t>En la Provincia de San Antonio tenemos el Plan Intercomunal denominado Modificación al Plan Intercomunal de Valparaiso Satélite Borde Costero Sur (PIV SBCS) y que abarca las comunas de Algarrobo, El Quisco, El Tabo, Cartagena y San Antonio.</a:t>
            </a:r>
            <a:endParaRPr/>
          </a:p>
        </p:txBody>
      </p:sp>
      <p:sp>
        <p:nvSpPr>
          <p:cNvPr id="272" name="Google Shape;272;p2"/>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Gobierno de Chile | Ministerio de Vivienda y Urbanismo</a:t>
            </a:r>
            <a:endParaRPr/>
          </a:p>
        </p:txBody>
      </p:sp>
      <p:sp>
        <p:nvSpPr>
          <p:cNvPr id="273" name="Google Shape;273;p2"/>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graphicFrame>
        <p:nvGraphicFramePr>
          <p:cNvPr id="274" name="Google Shape;274;p2"/>
          <p:cNvGraphicFramePr/>
          <p:nvPr/>
        </p:nvGraphicFramePr>
        <p:xfrm>
          <a:off x="683568" y="1916832"/>
          <a:ext cx="3000000" cy="3000000"/>
        </p:xfrm>
        <a:graphic>
          <a:graphicData uri="http://schemas.openxmlformats.org/drawingml/2006/table">
            <a:tbl>
              <a:tblPr bandRow="1" firstRow="1">
                <a:noFill/>
                <a:tableStyleId>{F008E7E7-C3C4-4498-8884-5200D1E2FFAD}</a:tableStyleId>
              </a:tblPr>
              <a:tblGrid>
                <a:gridCol w="3168350"/>
                <a:gridCol w="4104450"/>
              </a:tblGrid>
              <a:tr h="370850">
                <a:tc>
                  <a:txBody>
                    <a:bodyPr/>
                    <a:lstStyle/>
                    <a:p>
                      <a:pPr indent="0" lvl="0" marL="0" marR="0" rtl="0" algn="l">
                        <a:spcBef>
                          <a:spcPts val="0"/>
                        </a:spcBef>
                        <a:spcAft>
                          <a:spcPts val="0"/>
                        </a:spcAft>
                        <a:buNone/>
                      </a:pPr>
                      <a:r>
                        <a:rPr lang="es-CL" sz="1800" u="none" cap="none" strike="noStrike"/>
                        <a:t>PLAN REGULADOR COMUNAL</a:t>
                      </a:r>
                      <a:endParaRPr/>
                    </a:p>
                  </a:txBody>
                  <a:tcPr marT="45725" marB="45725" marR="91450" marL="91450"/>
                </a:tc>
                <a:tc>
                  <a:txBody>
                    <a:bodyPr/>
                    <a:lstStyle/>
                    <a:p>
                      <a:pPr indent="0" lvl="0" marL="0" marR="0" rtl="0" algn="l">
                        <a:spcBef>
                          <a:spcPts val="0"/>
                        </a:spcBef>
                        <a:spcAft>
                          <a:spcPts val="0"/>
                        </a:spcAft>
                        <a:buNone/>
                      </a:pPr>
                      <a:r>
                        <a:rPr lang="es-CL" sz="1800"/>
                        <a:t>FECHA PUBLICACION DIARIO OFICIAL</a:t>
                      </a:r>
                      <a:endParaRPr/>
                    </a:p>
                  </a:txBody>
                  <a:tcPr marT="45725" marB="45725" marR="91450" marL="91450"/>
                </a:tc>
              </a:tr>
              <a:tr h="370850">
                <a:tc>
                  <a:txBody>
                    <a:bodyPr/>
                    <a:lstStyle/>
                    <a:p>
                      <a:pPr indent="0" lvl="0" marL="0" marR="0" rtl="0" algn="l">
                        <a:spcBef>
                          <a:spcPts val="0"/>
                        </a:spcBef>
                        <a:spcAft>
                          <a:spcPts val="0"/>
                        </a:spcAft>
                        <a:buNone/>
                      </a:pPr>
                      <a:r>
                        <a:rPr b="1" lang="es-CL" sz="1600">
                          <a:solidFill>
                            <a:srgbClr val="3F3F3F"/>
                          </a:solidFill>
                        </a:rPr>
                        <a:t>PRC</a:t>
                      </a:r>
                      <a:r>
                        <a:rPr b="1" lang="es-CL" sz="1600">
                          <a:solidFill>
                            <a:srgbClr val="3F3F3F"/>
                          </a:solidFill>
                        </a:rPr>
                        <a:t> Algarrobo</a:t>
                      </a:r>
                      <a:endParaRPr b="1" sz="1600">
                        <a:solidFill>
                          <a:srgbClr val="3F3F3F"/>
                        </a:solidFill>
                      </a:endParaRPr>
                    </a:p>
                  </a:txBody>
                  <a:tcPr marT="45725" marB="45725" marR="91450" marL="91450"/>
                </a:tc>
                <a:tc>
                  <a:txBody>
                    <a:bodyPr/>
                    <a:lstStyle/>
                    <a:p>
                      <a:pPr indent="0" lvl="0" marL="0" marR="0" rtl="0" algn="l">
                        <a:spcBef>
                          <a:spcPts val="0"/>
                        </a:spcBef>
                        <a:spcAft>
                          <a:spcPts val="0"/>
                        </a:spcAft>
                        <a:buNone/>
                      </a:pPr>
                      <a:r>
                        <a:rPr b="1" i="0" lang="es-CL" sz="1600" u="none" strike="noStrike">
                          <a:solidFill>
                            <a:srgbClr val="3F3F3F"/>
                          </a:solidFill>
                          <a:latin typeface="Calibri"/>
                          <a:ea typeface="Calibri"/>
                          <a:cs typeface="Calibri"/>
                          <a:sym typeface="Calibri"/>
                        </a:rPr>
                        <a:t>20-10-1998 ( más 3 modificaciones)</a:t>
                      </a:r>
                      <a:endParaRPr b="1" i="0" sz="1600" u="none" strike="noStrike">
                        <a:solidFill>
                          <a:srgbClr val="3F3F3F"/>
                        </a:solidFill>
                        <a:latin typeface="Calibri"/>
                        <a:ea typeface="Calibri"/>
                        <a:cs typeface="Calibri"/>
                        <a:sym typeface="Calibri"/>
                      </a:endParaRPr>
                    </a:p>
                  </a:txBody>
                  <a:tcPr marT="9525" marB="0" marR="9525" marL="9525" anchor="b"/>
                </a:tc>
              </a:tr>
              <a:tr h="370850">
                <a:tc>
                  <a:txBody>
                    <a:bodyPr/>
                    <a:lstStyle/>
                    <a:p>
                      <a:pPr indent="0" lvl="0" marL="0" marR="0" rtl="0" algn="l">
                        <a:lnSpc>
                          <a:spcPct val="100000"/>
                        </a:lnSpc>
                        <a:spcBef>
                          <a:spcPts val="0"/>
                        </a:spcBef>
                        <a:spcAft>
                          <a:spcPts val="0"/>
                        </a:spcAft>
                        <a:buClr>
                          <a:srgbClr val="3F3F3F"/>
                        </a:buClr>
                        <a:buSzPts val="1600"/>
                        <a:buFont typeface="Calibri"/>
                        <a:buNone/>
                      </a:pPr>
                      <a:r>
                        <a:rPr b="1" lang="es-CL" sz="1600">
                          <a:solidFill>
                            <a:srgbClr val="3F3F3F"/>
                          </a:solidFill>
                        </a:rPr>
                        <a:t>PRC</a:t>
                      </a:r>
                      <a:r>
                        <a:rPr b="1" lang="es-CL" sz="1600">
                          <a:solidFill>
                            <a:srgbClr val="3F3F3F"/>
                          </a:solidFill>
                        </a:rPr>
                        <a:t> El Quisco</a:t>
                      </a:r>
                      <a:endParaRPr b="1" sz="1600">
                        <a:solidFill>
                          <a:srgbClr val="3F3F3F"/>
                        </a:solidFill>
                      </a:endParaRPr>
                    </a:p>
                  </a:txBody>
                  <a:tcPr marT="45725" marB="45725" marR="91450" marL="91450"/>
                </a:tc>
                <a:tc>
                  <a:txBody>
                    <a:bodyPr/>
                    <a:lstStyle/>
                    <a:p>
                      <a:pPr indent="0" lvl="0" marL="0" marR="0" rtl="0" algn="l">
                        <a:spcBef>
                          <a:spcPts val="0"/>
                        </a:spcBef>
                        <a:spcAft>
                          <a:spcPts val="0"/>
                        </a:spcAft>
                        <a:buNone/>
                      </a:pPr>
                      <a:r>
                        <a:rPr b="1" i="0" lang="es-CL" sz="1600" u="none" strike="noStrike">
                          <a:solidFill>
                            <a:srgbClr val="3F3F3F"/>
                          </a:solidFill>
                          <a:latin typeface="Calibri"/>
                          <a:ea typeface="Calibri"/>
                          <a:cs typeface="Calibri"/>
                          <a:sym typeface="Calibri"/>
                        </a:rPr>
                        <a:t>25-11-1994</a:t>
                      </a:r>
                      <a:endParaRPr/>
                    </a:p>
                  </a:txBody>
                  <a:tcPr marT="9525" marB="0" marR="9525" marL="9525" anchor="b"/>
                </a:tc>
              </a:tr>
              <a:tr h="370850">
                <a:tc>
                  <a:txBody>
                    <a:bodyPr/>
                    <a:lstStyle/>
                    <a:p>
                      <a:pPr indent="0" lvl="0" marL="0" marR="0" rtl="0" algn="l">
                        <a:lnSpc>
                          <a:spcPct val="100000"/>
                        </a:lnSpc>
                        <a:spcBef>
                          <a:spcPts val="0"/>
                        </a:spcBef>
                        <a:spcAft>
                          <a:spcPts val="0"/>
                        </a:spcAft>
                        <a:buClr>
                          <a:srgbClr val="3F3F3F"/>
                        </a:buClr>
                        <a:buSzPts val="1600"/>
                        <a:buFont typeface="Calibri"/>
                        <a:buNone/>
                      </a:pPr>
                      <a:r>
                        <a:rPr b="1" lang="es-CL" sz="1600">
                          <a:solidFill>
                            <a:srgbClr val="3F3F3F"/>
                          </a:solidFill>
                        </a:rPr>
                        <a:t>PRC</a:t>
                      </a:r>
                      <a:r>
                        <a:rPr b="1" lang="es-CL" sz="1600">
                          <a:solidFill>
                            <a:srgbClr val="3F3F3F"/>
                          </a:solidFill>
                        </a:rPr>
                        <a:t> El Tabo</a:t>
                      </a:r>
                      <a:endParaRPr b="1" sz="1600">
                        <a:solidFill>
                          <a:srgbClr val="3F3F3F"/>
                        </a:solidFill>
                      </a:endParaRPr>
                    </a:p>
                  </a:txBody>
                  <a:tcPr marT="45725" marB="45725" marR="91450" marL="91450"/>
                </a:tc>
                <a:tc>
                  <a:txBody>
                    <a:bodyPr/>
                    <a:lstStyle/>
                    <a:p>
                      <a:pPr indent="0" lvl="0" marL="0" marR="0" rtl="0" algn="l">
                        <a:spcBef>
                          <a:spcPts val="0"/>
                        </a:spcBef>
                        <a:spcAft>
                          <a:spcPts val="0"/>
                        </a:spcAft>
                        <a:buNone/>
                      </a:pPr>
                      <a:r>
                        <a:rPr b="1" i="0" lang="es-CL" sz="1600" u="none" strike="noStrike">
                          <a:solidFill>
                            <a:srgbClr val="3F3F3F"/>
                          </a:solidFill>
                          <a:latin typeface="Calibri"/>
                          <a:ea typeface="Calibri"/>
                          <a:cs typeface="Calibri"/>
                          <a:sym typeface="Calibri"/>
                        </a:rPr>
                        <a:t>25-04-2005</a:t>
                      </a:r>
                      <a:endParaRPr/>
                    </a:p>
                  </a:txBody>
                  <a:tcPr marT="9525" marB="0" marR="9525" marL="9525" anchor="b"/>
                </a:tc>
              </a:tr>
              <a:tr h="370850">
                <a:tc>
                  <a:txBody>
                    <a:bodyPr/>
                    <a:lstStyle/>
                    <a:p>
                      <a:pPr indent="0" lvl="0" marL="0" marR="0" rtl="0" algn="l">
                        <a:lnSpc>
                          <a:spcPct val="100000"/>
                        </a:lnSpc>
                        <a:spcBef>
                          <a:spcPts val="0"/>
                        </a:spcBef>
                        <a:spcAft>
                          <a:spcPts val="0"/>
                        </a:spcAft>
                        <a:buClr>
                          <a:srgbClr val="3F3F3F"/>
                        </a:buClr>
                        <a:buSzPts val="1600"/>
                        <a:buFont typeface="Calibri"/>
                        <a:buNone/>
                      </a:pPr>
                      <a:r>
                        <a:rPr b="1" lang="es-CL" sz="1600">
                          <a:solidFill>
                            <a:srgbClr val="3F3F3F"/>
                          </a:solidFill>
                        </a:rPr>
                        <a:t>PRC</a:t>
                      </a:r>
                      <a:r>
                        <a:rPr b="1" lang="es-CL" sz="1600">
                          <a:solidFill>
                            <a:srgbClr val="3F3F3F"/>
                          </a:solidFill>
                        </a:rPr>
                        <a:t> Cartagena</a:t>
                      </a:r>
                      <a:endParaRPr b="1" sz="1600">
                        <a:solidFill>
                          <a:srgbClr val="3F3F3F"/>
                        </a:solidFill>
                      </a:endParaRPr>
                    </a:p>
                  </a:txBody>
                  <a:tcPr marT="45725" marB="45725" marR="91450" marL="91450"/>
                </a:tc>
                <a:tc>
                  <a:txBody>
                    <a:bodyPr/>
                    <a:lstStyle/>
                    <a:p>
                      <a:pPr indent="0" lvl="0" marL="0" marR="0" rtl="0" algn="l">
                        <a:spcBef>
                          <a:spcPts val="0"/>
                        </a:spcBef>
                        <a:spcAft>
                          <a:spcPts val="0"/>
                        </a:spcAft>
                        <a:buNone/>
                      </a:pPr>
                      <a:r>
                        <a:rPr b="1" i="0" lang="es-CL" sz="1600" u="none" strike="noStrike">
                          <a:solidFill>
                            <a:srgbClr val="3F3F3F"/>
                          </a:solidFill>
                          <a:latin typeface="Calibri"/>
                          <a:ea typeface="Calibri"/>
                          <a:cs typeface="Calibri"/>
                          <a:sym typeface="Calibri"/>
                        </a:rPr>
                        <a:t>27-02-1995</a:t>
                      </a:r>
                      <a:endParaRPr/>
                    </a:p>
                  </a:txBody>
                  <a:tcPr marT="9525" marB="0" marR="9525" marL="9525" anchor="b"/>
                </a:tc>
              </a:tr>
              <a:tr h="370850">
                <a:tc>
                  <a:txBody>
                    <a:bodyPr/>
                    <a:lstStyle/>
                    <a:p>
                      <a:pPr indent="0" lvl="0" marL="0" marR="0" rtl="0" algn="l">
                        <a:lnSpc>
                          <a:spcPct val="100000"/>
                        </a:lnSpc>
                        <a:spcBef>
                          <a:spcPts val="0"/>
                        </a:spcBef>
                        <a:spcAft>
                          <a:spcPts val="0"/>
                        </a:spcAft>
                        <a:buClr>
                          <a:srgbClr val="3F3F3F"/>
                        </a:buClr>
                        <a:buSzPts val="1600"/>
                        <a:buFont typeface="Calibri"/>
                        <a:buNone/>
                      </a:pPr>
                      <a:r>
                        <a:rPr b="1" lang="es-CL" sz="1600">
                          <a:solidFill>
                            <a:srgbClr val="3F3F3F"/>
                          </a:solidFill>
                        </a:rPr>
                        <a:t>PRC</a:t>
                      </a:r>
                      <a:r>
                        <a:rPr b="1" lang="es-CL" sz="1600">
                          <a:solidFill>
                            <a:srgbClr val="3F3F3F"/>
                          </a:solidFill>
                        </a:rPr>
                        <a:t> San Antonio</a:t>
                      </a:r>
                      <a:endParaRPr b="1" sz="1600">
                        <a:solidFill>
                          <a:srgbClr val="3F3F3F"/>
                        </a:solidFill>
                      </a:endParaRPr>
                    </a:p>
                  </a:txBody>
                  <a:tcPr marT="45725" marB="45725" marR="91450" marL="91450"/>
                </a:tc>
                <a:tc>
                  <a:txBody>
                    <a:bodyPr/>
                    <a:lstStyle/>
                    <a:p>
                      <a:pPr indent="0" lvl="0" marL="0" marR="0" rtl="0" algn="l">
                        <a:spcBef>
                          <a:spcPts val="0"/>
                        </a:spcBef>
                        <a:spcAft>
                          <a:spcPts val="0"/>
                        </a:spcAft>
                        <a:buNone/>
                      </a:pPr>
                      <a:r>
                        <a:rPr b="1" i="0" lang="es-CL" sz="1600" u="none" strike="noStrike">
                          <a:solidFill>
                            <a:srgbClr val="3F3F3F"/>
                          </a:solidFill>
                          <a:latin typeface="Calibri"/>
                          <a:ea typeface="Calibri"/>
                          <a:cs typeface="Calibri"/>
                          <a:sym typeface="Calibri"/>
                        </a:rPr>
                        <a:t>26-06-2006 ( más 3 modificaciones)</a:t>
                      </a:r>
                      <a:endParaRPr/>
                    </a:p>
                  </a:txBody>
                  <a:tcPr marT="9525" marB="0" marR="9525" marL="9525" anchor="b"/>
                </a:tc>
              </a:tr>
              <a:tr h="370850">
                <a:tc>
                  <a:txBody>
                    <a:bodyPr/>
                    <a:lstStyle/>
                    <a:p>
                      <a:pPr indent="0" lvl="0" marL="0" marR="0" rtl="0" algn="l">
                        <a:lnSpc>
                          <a:spcPct val="100000"/>
                        </a:lnSpc>
                        <a:spcBef>
                          <a:spcPts val="0"/>
                        </a:spcBef>
                        <a:spcAft>
                          <a:spcPts val="0"/>
                        </a:spcAft>
                        <a:buClr>
                          <a:srgbClr val="3F3F3F"/>
                        </a:buClr>
                        <a:buSzPts val="1600"/>
                        <a:buFont typeface="Calibri"/>
                        <a:buNone/>
                      </a:pPr>
                      <a:r>
                        <a:rPr b="1" lang="es-CL" sz="1600">
                          <a:solidFill>
                            <a:srgbClr val="3F3F3F"/>
                          </a:solidFill>
                        </a:rPr>
                        <a:t>PRC</a:t>
                      </a:r>
                      <a:r>
                        <a:rPr b="1" lang="es-CL" sz="1600">
                          <a:solidFill>
                            <a:srgbClr val="3F3F3F"/>
                          </a:solidFill>
                        </a:rPr>
                        <a:t> Santo Domingo</a:t>
                      </a:r>
                      <a:endParaRPr b="1" sz="1600">
                        <a:solidFill>
                          <a:srgbClr val="3F3F3F"/>
                        </a:solidFill>
                      </a:endParaRPr>
                    </a:p>
                  </a:txBody>
                  <a:tcPr marT="45725" marB="45725" marR="91450" marL="91450"/>
                </a:tc>
                <a:tc>
                  <a:txBody>
                    <a:bodyPr/>
                    <a:lstStyle/>
                    <a:p>
                      <a:pPr indent="0" lvl="0" marL="0" marR="0" rtl="0" algn="l">
                        <a:spcBef>
                          <a:spcPts val="0"/>
                        </a:spcBef>
                        <a:spcAft>
                          <a:spcPts val="0"/>
                        </a:spcAft>
                        <a:buNone/>
                      </a:pPr>
                      <a:r>
                        <a:rPr b="1" i="0" lang="es-CL" sz="1600" u="none" strike="noStrike">
                          <a:solidFill>
                            <a:srgbClr val="3F3F3F"/>
                          </a:solidFill>
                          <a:latin typeface="Calibri"/>
                          <a:ea typeface="Calibri"/>
                          <a:cs typeface="Calibri"/>
                          <a:sym typeface="Calibri"/>
                        </a:rPr>
                        <a:t>29-09-2003</a:t>
                      </a:r>
                      <a:endParaRPr/>
                    </a:p>
                  </a:txBody>
                  <a:tcPr marT="9525" marB="0" marR="9525" marL="9525" anchor="b"/>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
          <p:cNvSpPr txBox="1"/>
          <p:nvPr>
            <p:ph type="title"/>
          </p:nvPr>
        </p:nvSpPr>
        <p:spPr>
          <a:xfrm>
            <a:off x="152400" y="152400"/>
            <a:ext cx="8164513" cy="75632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INSTRUMENTOS DE PLANIFICACIÓN TERRITORIAL DE LA PROVINCIA DE SAN ANTONIO.</a:t>
            </a:r>
            <a:endParaRPr/>
          </a:p>
        </p:txBody>
      </p:sp>
      <p:sp>
        <p:nvSpPr>
          <p:cNvPr id="280" name="Google Shape;280;p3"/>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grpSp>
        <p:nvGrpSpPr>
          <p:cNvPr id="281" name="Google Shape;281;p3"/>
          <p:cNvGrpSpPr/>
          <p:nvPr/>
        </p:nvGrpSpPr>
        <p:grpSpPr>
          <a:xfrm>
            <a:off x="899592" y="1058299"/>
            <a:ext cx="2864579" cy="5761964"/>
            <a:chOff x="80256" y="1058299"/>
            <a:chExt cx="2864579" cy="5761964"/>
          </a:xfrm>
        </p:grpSpPr>
        <p:pic>
          <p:nvPicPr>
            <p:cNvPr id="282" name="Google Shape;282;p3"/>
            <p:cNvPicPr preferRelativeResize="0"/>
            <p:nvPr/>
          </p:nvPicPr>
          <p:blipFill rotWithShape="1">
            <a:blip r:embed="rId3">
              <a:alphaModFix/>
            </a:blip>
            <a:srcRect b="0" l="0" r="0" t="0"/>
            <a:stretch/>
          </p:blipFill>
          <p:spPr>
            <a:xfrm>
              <a:off x="107504" y="1058299"/>
              <a:ext cx="2837331" cy="5761964"/>
            </a:xfrm>
            <a:prstGeom prst="rect">
              <a:avLst/>
            </a:prstGeom>
            <a:noFill/>
            <a:ln>
              <a:noFill/>
            </a:ln>
          </p:spPr>
        </p:pic>
        <p:sp>
          <p:nvSpPr>
            <p:cNvPr id="283" name="Google Shape;283;p3"/>
            <p:cNvSpPr txBox="1"/>
            <p:nvPr/>
          </p:nvSpPr>
          <p:spPr>
            <a:xfrm>
              <a:off x="100125" y="1503834"/>
              <a:ext cx="9361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CL" sz="1000" u="none" cap="none" strike="noStrike">
                  <a:solidFill>
                    <a:schemeClr val="lt1"/>
                  </a:solidFill>
                  <a:latin typeface="Calibri"/>
                  <a:ea typeface="Calibri"/>
                  <a:cs typeface="Calibri"/>
                  <a:sym typeface="Calibri"/>
                </a:rPr>
                <a:t>ALGARROBO</a:t>
              </a:r>
              <a:endParaRPr/>
            </a:p>
          </p:txBody>
        </p:sp>
        <p:sp>
          <p:nvSpPr>
            <p:cNvPr id="284" name="Google Shape;284;p3"/>
            <p:cNvSpPr txBox="1"/>
            <p:nvPr/>
          </p:nvSpPr>
          <p:spPr>
            <a:xfrm>
              <a:off x="80256" y="2420888"/>
              <a:ext cx="9361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000">
                  <a:solidFill>
                    <a:schemeClr val="lt1"/>
                  </a:solidFill>
                  <a:latin typeface="Calibri"/>
                  <a:ea typeface="Calibri"/>
                  <a:cs typeface="Calibri"/>
                  <a:sym typeface="Calibri"/>
                </a:rPr>
                <a:t>EL QUISCO</a:t>
              </a:r>
              <a:endParaRPr/>
            </a:p>
          </p:txBody>
        </p:sp>
        <p:sp>
          <p:nvSpPr>
            <p:cNvPr id="285" name="Google Shape;285;p3"/>
            <p:cNvSpPr txBox="1"/>
            <p:nvPr/>
          </p:nvSpPr>
          <p:spPr>
            <a:xfrm>
              <a:off x="107504" y="3429000"/>
              <a:ext cx="9361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000">
                  <a:solidFill>
                    <a:schemeClr val="lt1"/>
                  </a:solidFill>
                  <a:latin typeface="Calibri"/>
                  <a:ea typeface="Calibri"/>
                  <a:cs typeface="Calibri"/>
                  <a:sym typeface="Calibri"/>
                </a:rPr>
                <a:t>EL TABO</a:t>
              </a:r>
              <a:endParaRPr/>
            </a:p>
          </p:txBody>
        </p:sp>
        <p:sp>
          <p:nvSpPr>
            <p:cNvPr id="286" name="Google Shape;286;p3"/>
            <p:cNvSpPr txBox="1"/>
            <p:nvPr/>
          </p:nvSpPr>
          <p:spPr>
            <a:xfrm>
              <a:off x="107504" y="4520505"/>
              <a:ext cx="93610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000">
                  <a:solidFill>
                    <a:schemeClr val="lt1"/>
                  </a:solidFill>
                  <a:latin typeface="Calibri"/>
                  <a:ea typeface="Calibri"/>
                  <a:cs typeface="Calibri"/>
                  <a:sym typeface="Calibri"/>
                </a:rPr>
                <a:t>CARTAGENA</a:t>
              </a:r>
              <a:endParaRPr/>
            </a:p>
          </p:txBody>
        </p:sp>
        <p:sp>
          <p:nvSpPr>
            <p:cNvPr id="287" name="Google Shape;287;p3"/>
            <p:cNvSpPr txBox="1"/>
            <p:nvPr/>
          </p:nvSpPr>
          <p:spPr>
            <a:xfrm>
              <a:off x="107504" y="5157192"/>
              <a:ext cx="115212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000">
                  <a:solidFill>
                    <a:schemeClr val="lt1"/>
                  </a:solidFill>
                  <a:latin typeface="Calibri"/>
                  <a:ea typeface="Calibri"/>
                  <a:cs typeface="Calibri"/>
                  <a:sym typeface="Calibri"/>
                </a:rPr>
                <a:t>SAN ANTONIO</a:t>
              </a:r>
              <a:endParaRPr/>
            </a:p>
          </p:txBody>
        </p:sp>
        <p:sp>
          <p:nvSpPr>
            <p:cNvPr id="288" name="Google Shape;288;p3"/>
            <p:cNvSpPr txBox="1"/>
            <p:nvPr/>
          </p:nvSpPr>
          <p:spPr>
            <a:xfrm>
              <a:off x="90600" y="6093296"/>
              <a:ext cx="115212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000">
                  <a:solidFill>
                    <a:schemeClr val="lt1"/>
                  </a:solidFill>
                  <a:latin typeface="Calibri"/>
                  <a:ea typeface="Calibri"/>
                  <a:cs typeface="Calibri"/>
                  <a:sym typeface="Calibri"/>
                </a:rPr>
                <a:t>SANTO DOMINGO</a:t>
              </a:r>
              <a:endParaRPr/>
            </a:p>
          </p:txBody>
        </p:sp>
        <p:cxnSp>
          <p:nvCxnSpPr>
            <p:cNvPr id="289" name="Google Shape;289;p3"/>
            <p:cNvCxnSpPr/>
            <p:nvPr/>
          </p:nvCxnSpPr>
          <p:spPr>
            <a:xfrm>
              <a:off x="899592" y="1628800"/>
              <a:ext cx="360040" cy="0"/>
            </a:xfrm>
            <a:prstGeom prst="straightConnector1">
              <a:avLst/>
            </a:prstGeom>
            <a:noFill/>
            <a:ln cap="flat" cmpd="sng" w="12700">
              <a:solidFill>
                <a:schemeClr val="lt1"/>
              </a:solidFill>
              <a:prstDash val="dot"/>
              <a:round/>
              <a:headEnd len="sm" w="sm" type="none"/>
              <a:tailEnd len="med" w="med" type="diamond"/>
            </a:ln>
            <a:effectLst>
              <a:outerShdw blurRad="40000" rotWithShape="0" dir="5400000" dist="20000">
                <a:srgbClr val="000000">
                  <a:alpha val="37647"/>
                </a:srgbClr>
              </a:outerShdw>
            </a:effectLst>
          </p:spPr>
        </p:cxnSp>
        <p:cxnSp>
          <p:nvCxnSpPr>
            <p:cNvPr id="290" name="Google Shape;290;p3"/>
            <p:cNvCxnSpPr/>
            <p:nvPr/>
          </p:nvCxnSpPr>
          <p:spPr>
            <a:xfrm>
              <a:off x="1166129" y="6235481"/>
              <a:ext cx="360040" cy="0"/>
            </a:xfrm>
            <a:prstGeom prst="straightConnector1">
              <a:avLst/>
            </a:prstGeom>
            <a:noFill/>
            <a:ln cap="flat" cmpd="sng" w="12700">
              <a:solidFill>
                <a:schemeClr val="lt1"/>
              </a:solidFill>
              <a:prstDash val="dot"/>
              <a:round/>
              <a:headEnd len="sm" w="sm" type="none"/>
              <a:tailEnd len="med" w="med" type="diamond"/>
            </a:ln>
            <a:effectLst>
              <a:outerShdw blurRad="40000" rotWithShape="0" dir="5400000" dist="20000">
                <a:srgbClr val="000000">
                  <a:alpha val="37647"/>
                </a:srgbClr>
              </a:outerShdw>
            </a:effectLst>
          </p:spPr>
        </p:cxnSp>
        <p:cxnSp>
          <p:nvCxnSpPr>
            <p:cNvPr id="291" name="Google Shape;291;p3"/>
            <p:cNvCxnSpPr/>
            <p:nvPr/>
          </p:nvCxnSpPr>
          <p:spPr>
            <a:xfrm>
              <a:off x="1043608" y="5280302"/>
              <a:ext cx="576064" cy="0"/>
            </a:xfrm>
            <a:prstGeom prst="straightConnector1">
              <a:avLst/>
            </a:prstGeom>
            <a:noFill/>
            <a:ln cap="flat" cmpd="sng" w="12700">
              <a:solidFill>
                <a:schemeClr val="lt1"/>
              </a:solidFill>
              <a:prstDash val="dot"/>
              <a:round/>
              <a:headEnd len="sm" w="sm" type="none"/>
              <a:tailEnd len="med" w="med" type="diamond"/>
            </a:ln>
            <a:effectLst>
              <a:outerShdw blurRad="40000" rotWithShape="0" dir="5400000" dist="20000">
                <a:srgbClr val="000000">
                  <a:alpha val="37647"/>
                </a:srgbClr>
              </a:outerShdw>
            </a:effectLst>
          </p:spPr>
        </p:cxnSp>
        <p:cxnSp>
          <p:nvCxnSpPr>
            <p:cNvPr id="292" name="Google Shape;292;p3"/>
            <p:cNvCxnSpPr/>
            <p:nvPr/>
          </p:nvCxnSpPr>
          <p:spPr>
            <a:xfrm>
              <a:off x="1036229" y="4643640"/>
              <a:ext cx="871475" cy="0"/>
            </a:xfrm>
            <a:prstGeom prst="straightConnector1">
              <a:avLst/>
            </a:prstGeom>
            <a:noFill/>
            <a:ln cap="flat" cmpd="sng" w="12700">
              <a:solidFill>
                <a:schemeClr val="lt1"/>
              </a:solidFill>
              <a:prstDash val="dot"/>
              <a:round/>
              <a:headEnd len="sm" w="sm" type="none"/>
              <a:tailEnd len="med" w="med" type="diamond"/>
            </a:ln>
            <a:effectLst>
              <a:outerShdw blurRad="40000" rotWithShape="0" dir="5400000" dist="20000">
                <a:srgbClr val="000000">
                  <a:alpha val="37647"/>
                </a:srgbClr>
              </a:outerShdw>
            </a:effectLst>
          </p:spPr>
        </p:cxnSp>
        <p:cxnSp>
          <p:nvCxnSpPr>
            <p:cNvPr id="293" name="Google Shape;293;p3"/>
            <p:cNvCxnSpPr/>
            <p:nvPr/>
          </p:nvCxnSpPr>
          <p:spPr>
            <a:xfrm>
              <a:off x="691952" y="3552135"/>
              <a:ext cx="360040" cy="0"/>
            </a:xfrm>
            <a:prstGeom prst="straightConnector1">
              <a:avLst/>
            </a:prstGeom>
            <a:noFill/>
            <a:ln cap="flat" cmpd="sng" w="12700">
              <a:solidFill>
                <a:schemeClr val="lt1"/>
              </a:solidFill>
              <a:prstDash val="dot"/>
              <a:round/>
              <a:headEnd len="sm" w="sm" type="none"/>
              <a:tailEnd len="med" w="med" type="diamond"/>
            </a:ln>
            <a:effectLst>
              <a:outerShdw blurRad="40000" rotWithShape="0" dir="5400000" dist="20000">
                <a:srgbClr val="000000">
                  <a:alpha val="37647"/>
                </a:srgbClr>
              </a:outerShdw>
            </a:effectLst>
          </p:spPr>
        </p:cxnSp>
        <p:cxnSp>
          <p:nvCxnSpPr>
            <p:cNvPr id="294" name="Google Shape;294;p3"/>
            <p:cNvCxnSpPr/>
            <p:nvPr/>
          </p:nvCxnSpPr>
          <p:spPr>
            <a:xfrm>
              <a:off x="306624" y="2852936"/>
              <a:ext cx="360040" cy="0"/>
            </a:xfrm>
            <a:prstGeom prst="straightConnector1">
              <a:avLst/>
            </a:prstGeom>
            <a:noFill/>
            <a:ln cap="flat" cmpd="sng" w="12700">
              <a:solidFill>
                <a:schemeClr val="lt1"/>
              </a:solidFill>
              <a:prstDash val="dot"/>
              <a:round/>
              <a:headEnd len="sm" w="sm" type="none"/>
              <a:tailEnd len="med" w="med" type="diamond"/>
            </a:ln>
            <a:effectLst>
              <a:outerShdw blurRad="40000" rotWithShape="0" dir="5400000" dist="20000">
                <a:srgbClr val="000000">
                  <a:alpha val="37647"/>
                </a:srgbClr>
              </a:outerShdw>
            </a:effectLst>
          </p:spPr>
        </p:cxnSp>
        <p:cxnSp>
          <p:nvCxnSpPr>
            <p:cNvPr id="295" name="Google Shape;295;p3"/>
            <p:cNvCxnSpPr/>
            <p:nvPr/>
          </p:nvCxnSpPr>
          <p:spPr>
            <a:xfrm rot="10800000">
              <a:off x="306624" y="2657817"/>
              <a:ext cx="0" cy="195119"/>
            </a:xfrm>
            <a:prstGeom prst="straightConnector1">
              <a:avLst/>
            </a:prstGeom>
            <a:noFill/>
            <a:ln cap="flat" cmpd="sng" w="12700">
              <a:solidFill>
                <a:schemeClr val="lt1"/>
              </a:solidFill>
              <a:prstDash val="dot"/>
              <a:round/>
              <a:headEnd len="sm" w="sm" type="none"/>
              <a:tailEnd len="sm" w="sm" type="none"/>
            </a:ln>
            <a:effectLst>
              <a:outerShdw blurRad="40000" rotWithShape="0" dir="5400000" dist="20000">
                <a:srgbClr val="000000">
                  <a:alpha val="37647"/>
                </a:srgbClr>
              </a:outerShdw>
            </a:effectLst>
          </p:spPr>
        </p:cxnSp>
      </p:grpSp>
      <p:grpSp>
        <p:nvGrpSpPr>
          <p:cNvPr id="296" name="Google Shape;296;p3"/>
          <p:cNvGrpSpPr/>
          <p:nvPr/>
        </p:nvGrpSpPr>
        <p:grpSpPr>
          <a:xfrm>
            <a:off x="3970734" y="1058299"/>
            <a:ext cx="4273674" cy="5768457"/>
            <a:chOff x="3419872" y="1058299"/>
            <a:chExt cx="4273674" cy="5768457"/>
          </a:xfrm>
        </p:grpSpPr>
        <p:pic>
          <p:nvPicPr>
            <p:cNvPr id="297" name="Google Shape;297;p3"/>
            <p:cNvPicPr preferRelativeResize="0"/>
            <p:nvPr/>
          </p:nvPicPr>
          <p:blipFill rotWithShape="1">
            <a:blip r:embed="rId4">
              <a:alphaModFix/>
            </a:blip>
            <a:srcRect b="0" l="0" r="0" t="0"/>
            <a:stretch/>
          </p:blipFill>
          <p:spPr>
            <a:xfrm>
              <a:off x="3419872" y="1058299"/>
              <a:ext cx="4273674" cy="5768457"/>
            </a:xfrm>
            <a:prstGeom prst="rect">
              <a:avLst/>
            </a:prstGeom>
            <a:noFill/>
            <a:ln>
              <a:noFill/>
            </a:ln>
          </p:spPr>
        </p:pic>
        <p:sp>
          <p:nvSpPr>
            <p:cNvPr id="298" name="Google Shape;298;p3"/>
            <p:cNvSpPr/>
            <p:nvPr/>
          </p:nvSpPr>
          <p:spPr>
            <a:xfrm>
              <a:off x="4188557" y="4766726"/>
              <a:ext cx="1368152" cy="1271067"/>
            </a:xfrm>
            <a:prstGeom prst="downArrowCallout">
              <a:avLst>
                <a:gd fmla="val 25000" name="adj1"/>
                <a:gd fmla="val 25000" name="adj2"/>
                <a:gd fmla="val 25000" name="adj3"/>
                <a:gd fmla="val 64977" name="adj4"/>
              </a:avLst>
            </a:prstGeom>
            <a:noFill/>
            <a:ln cap="flat" cmpd="sng" w="9525">
              <a:solidFill>
                <a:schemeClr val="lt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1000">
                  <a:solidFill>
                    <a:schemeClr val="lt1"/>
                  </a:solidFill>
                  <a:latin typeface="Arial"/>
                  <a:ea typeface="Arial"/>
                  <a:cs typeface="Arial"/>
                  <a:sym typeface="Arial"/>
                </a:rPr>
                <a:t>COMUNA DE SANTO DOMINGO: SIN REGULACIÓN INTERCOMUNAL</a:t>
              </a:r>
              <a:endParaRPr/>
            </a:p>
          </p:txBody>
        </p:sp>
        <p:cxnSp>
          <p:nvCxnSpPr>
            <p:cNvPr id="299" name="Google Shape;299;p3"/>
            <p:cNvCxnSpPr/>
            <p:nvPr/>
          </p:nvCxnSpPr>
          <p:spPr>
            <a:xfrm>
              <a:off x="4716016" y="1295400"/>
              <a:ext cx="0" cy="2997696"/>
            </a:xfrm>
            <a:prstGeom prst="straightConnector1">
              <a:avLst/>
            </a:prstGeom>
            <a:noFill/>
            <a:ln cap="flat" cmpd="sng" w="12700">
              <a:solidFill>
                <a:schemeClr val="lt1"/>
              </a:solidFill>
              <a:prstDash val="dot"/>
              <a:round/>
              <a:headEnd len="sm" w="sm" type="none"/>
              <a:tailEnd len="sm" w="sm" type="none"/>
            </a:ln>
            <a:effectLst>
              <a:outerShdw blurRad="40000" rotWithShape="0" dir="5400000" dist="20000">
                <a:srgbClr val="000000">
                  <a:alpha val="37647"/>
                </a:srgbClr>
              </a:outerShdw>
            </a:effectLst>
          </p:spPr>
        </p:cxnSp>
        <p:cxnSp>
          <p:nvCxnSpPr>
            <p:cNvPr id="300" name="Google Shape;300;p3"/>
            <p:cNvCxnSpPr/>
            <p:nvPr/>
          </p:nvCxnSpPr>
          <p:spPr>
            <a:xfrm>
              <a:off x="4716016" y="1295400"/>
              <a:ext cx="288032" cy="0"/>
            </a:xfrm>
            <a:prstGeom prst="straightConnector1">
              <a:avLst/>
            </a:prstGeom>
            <a:noFill/>
            <a:ln cap="flat" cmpd="sng" w="12700">
              <a:solidFill>
                <a:schemeClr val="lt1"/>
              </a:solidFill>
              <a:prstDash val="dot"/>
              <a:round/>
              <a:headEnd len="sm" w="sm" type="none"/>
              <a:tailEnd len="sm" w="sm" type="none"/>
            </a:ln>
            <a:effectLst>
              <a:outerShdw blurRad="40000" rotWithShape="0" dir="5400000" dist="20000">
                <a:srgbClr val="000000">
                  <a:alpha val="37647"/>
                </a:srgbClr>
              </a:outerShdw>
            </a:effectLst>
          </p:spPr>
        </p:cxnSp>
        <p:cxnSp>
          <p:nvCxnSpPr>
            <p:cNvPr id="301" name="Google Shape;301;p3"/>
            <p:cNvCxnSpPr/>
            <p:nvPr/>
          </p:nvCxnSpPr>
          <p:spPr>
            <a:xfrm>
              <a:off x="4721374" y="4293096"/>
              <a:ext cx="288032" cy="0"/>
            </a:xfrm>
            <a:prstGeom prst="straightConnector1">
              <a:avLst/>
            </a:prstGeom>
            <a:noFill/>
            <a:ln cap="flat" cmpd="sng" w="12700">
              <a:solidFill>
                <a:schemeClr val="lt1"/>
              </a:solidFill>
              <a:prstDash val="dot"/>
              <a:round/>
              <a:headEnd len="sm" w="sm" type="none"/>
              <a:tailEnd len="sm" w="sm" type="none"/>
            </a:ln>
            <a:effectLst>
              <a:outerShdw blurRad="40000" rotWithShape="0" dir="5400000" dist="20000">
                <a:srgbClr val="000000">
                  <a:alpha val="37647"/>
                </a:srgbClr>
              </a:outerShdw>
            </a:effectLst>
          </p:spPr>
        </p:cxnSp>
        <p:sp>
          <p:nvSpPr>
            <p:cNvPr id="302" name="Google Shape;302;p3"/>
            <p:cNvSpPr txBox="1"/>
            <p:nvPr/>
          </p:nvSpPr>
          <p:spPr>
            <a:xfrm>
              <a:off x="3452924" y="2420888"/>
              <a:ext cx="126309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1000">
                  <a:solidFill>
                    <a:schemeClr val="lt1"/>
                  </a:solidFill>
                  <a:latin typeface="Calibri"/>
                  <a:ea typeface="Calibri"/>
                  <a:cs typeface="Calibri"/>
                  <a:sym typeface="Calibri"/>
                </a:rPr>
                <a:t>AREA DE REGULACION DEL PIV SATELITE BORDE COSTERO SUR</a:t>
              </a:r>
              <a:endParaRPr/>
            </a:p>
            <a:p>
              <a:pPr indent="0" lvl="0" marL="0" marR="0" rtl="0" algn="l">
                <a:spcBef>
                  <a:spcPts val="0"/>
                </a:spcBef>
                <a:spcAft>
                  <a:spcPts val="0"/>
                </a:spcAft>
                <a:buNone/>
              </a:pPr>
              <a:r>
                <a:rPr b="1" lang="es-CL" sz="1000">
                  <a:solidFill>
                    <a:schemeClr val="lt1"/>
                  </a:solidFill>
                  <a:latin typeface="Calibri"/>
                  <a:ea typeface="Calibri"/>
                  <a:cs typeface="Calibri"/>
                  <a:sym typeface="Calibri"/>
                </a:rPr>
                <a:t>(PIV SBCS)</a:t>
              </a:r>
              <a:endParaRPr/>
            </a:p>
          </p:txBody>
        </p:sp>
      </p:grpSp>
      <p:sp>
        <p:nvSpPr>
          <p:cNvPr id="303" name="Google Shape;303;p3"/>
          <p:cNvSpPr txBox="1"/>
          <p:nvPr/>
        </p:nvSpPr>
        <p:spPr>
          <a:xfrm>
            <a:off x="6660232" y="1130331"/>
            <a:ext cx="1584176" cy="4770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1250">
                <a:solidFill>
                  <a:schemeClr val="lt1"/>
                </a:solidFill>
                <a:latin typeface="Calibri"/>
                <a:ea typeface="Calibri"/>
                <a:cs typeface="Calibri"/>
                <a:sym typeface="Calibri"/>
              </a:rPr>
              <a:t>PLAN INTERCOMUNAL</a:t>
            </a:r>
            <a:endParaRPr/>
          </a:p>
        </p:txBody>
      </p:sp>
      <p:sp>
        <p:nvSpPr>
          <p:cNvPr id="304" name="Google Shape;304;p3"/>
          <p:cNvSpPr txBox="1"/>
          <p:nvPr/>
        </p:nvSpPr>
        <p:spPr>
          <a:xfrm>
            <a:off x="2212695" y="1103724"/>
            <a:ext cx="1584300" cy="6696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1250">
                <a:solidFill>
                  <a:schemeClr val="lt1"/>
                </a:solidFill>
                <a:latin typeface="Calibri"/>
                <a:ea typeface="Calibri"/>
                <a:cs typeface="Calibri"/>
                <a:sym typeface="Calibri"/>
              </a:rPr>
              <a:t>PLANES</a:t>
            </a:r>
            <a:endParaRPr/>
          </a:p>
          <a:p>
            <a:pPr indent="0" lvl="0" marL="0" marR="0" rtl="0" algn="r">
              <a:spcBef>
                <a:spcPts val="0"/>
              </a:spcBef>
              <a:spcAft>
                <a:spcPts val="0"/>
              </a:spcAft>
              <a:buNone/>
            </a:pPr>
            <a:r>
              <a:rPr b="1" lang="es-CL" sz="1250">
                <a:solidFill>
                  <a:schemeClr val="lt1"/>
                </a:solidFill>
                <a:latin typeface="Calibri"/>
                <a:ea typeface="Calibri"/>
                <a:cs typeface="Calibri"/>
                <a:sym typeface="Calibri"/>
              </a:rPr>
              <a:t>REGULADORES COMUNALES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
          <p:cNvSpPr txBox="1"/>
          <p:nvPr>
            <p:ph type="title"/>
          </p:nvPr>
        </p:nvSpPr>
        <p:spPr>
          <a:xfrm>
            <a:off x="182439" y="334963"/>
            <a:ext cx="8277993"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MODIFICACION AL PLAN INTERCOMUNAL DE VALPARAISO SATELITE BORDE COSTERO SUR EN SECTOR PORTUARIO</a:t>
            </a:r>
            <a:endParaRPr/>
          </a:p>
        </p:txBody>
      </p:sp>
      <p:sp>
        <p:nvSpPr>
          <p:cNvPr id="310" name="Google Shape;310;p4"/>
          <p:cNvSpPr txBox="1"/>
          <p:nvPr>
            <p:ph idx="1" type="body"/>
          </p:nvPr>
        </p:nvSpPr>
        <p:spPr>
          <a:xfrm>
            <a:off x="91059" y="1477963"/>
            <a:ext cx="4336925" cy="45259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95959"/>
              </a:buClr>
              <a:buSzPts val="1600"/>
              <a:buNone/>
            </a:pPr>
            <a:r>
              <a:rPr b="1" lang="es-CL" sz="1600"/>
              <a:t>ARTICULO 6.1 </a:t>
            </a:r>
            <a:endParaRPr/>
          </a:p>
          <a:p>
            <a:pPr indent="0" lvl="0" marL="0" rtl="0" algn="l">
              <a:spcBef>
                <a:spcPts val="320"/>
              </a:spcBef>
              <a:spcAft>
                <a:spcPts val="0"/>
              </a:spcAft>
              <a:buClr>
                <a:srgbClr val="595959"/>
              </a:buClr>
              <a:buSzPts val="1600"/>
              <a:buNone/>
            </a:pPr>
            <a:r>
              <a:t/>
            </a:r>
            <a:endParaRPr b="1" sz="1600"/>
          </a:p>
          <a:p>
            <a:pPr indent="0" lvl="0" marL="0" rtl="0" algn="just">
              <a:spcBef>
                <a:spcPts val="320"/>
              </a:spcBef>
              <a:spcAft>
                <a:spcPts val="0"/>
              </a:spcAft>
              <a:buClr>
                <a:srgbClr val="595959"/>
              </a:buClr>
              <a:buSzPts val="1600"/>
              <a:buNone/>
            </a:pPr>
            <a:r>
              <a:rPr lang="es-CL" sz="1600"/>
              <a:t>Dentro del área urbana intercomunal se incluye la Sub Zona ZP, correspondiente a la </a:t>
            </a:r>
            <a:r>
              <a:rPr lang="es-CL" sz="1600" u="sng"/>
              <a:t>Sub Zona Portuaria de San Antonio</a:t>
            </a:r>
            <a:r>
              <a:rPr lang="es-CL" sz="1600"/>
              <a:t>, que incluye las lagunas u ojos de mar. Este sistema de lagunas costeras y sus alrededores, localizadas al norte del estuario del río Maipo, con presencia y desarrollo de fauna silvestre de interés y valor ambiental para la región y el país, debe ser estudiada con mayor detalle y corresponderá al Plan Regulador Comunal fijar tanto sus límites en su relación con su entorno inmediato, normar y establecer las condiciones particulares de protección ambiental de la Sub Zona y específicamente respecto de estos cuerpos de agua y en el ecosistema asociado; así como las restricciones a la edificación en el área industrial adyacente. </a:t>
            </a:r>
            <a:endParaRPr/>
          </a:p>
        </p:txBody>
      </p:sp>
      <p:sp>
        <p:nvSpPr>
          <p:cNvPr id="311" name="Google Shape;311;p4"/>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Gobierno de Chile | Ministerio de Vivienda y Urbanismo</a:t>
            </a:r>
            <a:endParaRPr/>
          </a:p>
        </p:txBody>
      </p:sp>
      <p:sp>
        <p:nvSpPr>
          <p:cNvPr id="312" name="Google Shape;312;p4"/>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pic>
        <p:nvPicPr>
          <p:cNvPr id="313" name="Google Shape;313;p4"/>
          <p:cNvPicPr preferRelativeResize="0"/>
          <p:nvPr/>
        </p:nvPicPr>
        <p:blipFill rotWithShape="1">
          <a:blip r:embed="rId3">
            <a:alphaModFix/>
          </a:blip>
          <a:srcRect b="0" l="0" r="0" t="0"/>
          <a:stretch/>
        </p:blipFill>
        <p:spPr>
          <a:xfrm>
            <a:off x="4499992" y="1556793"/>
            <a:ext cx="4126700" cy="4536504"/>
          </a:xfrm>
          <a:prstGeom prst="rect">
            <a:avLst/>
          </a:prstGeom>
          <a:noFill/>
          <a:ln>
            <a:noFill/>
          </a:ln>
        </p:spPr>
      </p:pic>
      <p:sp>
        <p:nvSpPr>
          <p:cNvPr id="314" name="Google Shape;314;p4"/>
          <p:cNvSpPr/>
          <p:nvPr/>
        </p:nvSpPr>
        <p:spPr>
          <a:xfrm>
            <a:off x="6372200" y="2924944"/>
            <a:ext cx="1162794" cy="2880320"/>
          </a:xfrm>
          <a:prstGeom prst="rect">
            <a:avLst/>
          </a:prstGeom>
          <a:noFill/>
          <a:ln cap="flat" cmpd="sng" w="25400">
            <a:solidFill>
              <a:srgbClr val="C0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PLAN REGULADOR COMUNAL DE SAN ANTONIO 2006: </a:t>
            </a:r>
            <a:br>
              <a:rPr b="1" lang="es-CL" sz="1800"/>
            </a:br>
            <a:r>
              <a:rPr b="1" lang="es-CL" sz="1800"/>
              <a:t>ACOGE EL MANDATO DEL PIV SBCS</a:t>
            </a:r>
            <a:endParaRPr/>
          </a:p>
        </p:txBody>
      </p:sp>
      <p:sp>
        <p:nvSpPr>
          <p:cNvPr id="320" name="Google Shape;320;p5"/>
          <p:cNvSpPr txBox="1"/>
          <p:nvPr>
            <p:ph idx="1" type="body"/>
          </p:nvPr>
        </p:nvSpPr>
        <p:spPr>
          <a:xfrm>
            <a:off x="152400" y="1477963"/>
            <a:ext cx="4419599"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95959"/>
              </a:buClr>
              <a:buSzPts val="2000"/>
              <a:buChar char="•"/>
            </a:pPr>
            <a:r>
              <a:rPr lang="es-CL"/>
              <a:t>El Plan Regulador Comunal de San Antonio toma el polígono definido como ZP por el PIV SBCS, segregándolo en distintas zonas, a saber:</a:t>
            </a:r>
            <a:endParaRPr/>
          </a:p>
          <a:p>
            <a:pPr indent="-342900" lvl="0" marL="342900" rtl="0" algn="l">
              <a:spcBef>
                <a:spcPts val="400"/>
              </a:spcBef>
              <a:spcAft>
                <a:spcPts val="0"/>
              </a:spcAft>
              <a:buClr>
                <a:srgbClr val="595959"/>
              </a:buClr>
              <a:buSzPts val="2000"/>
              <a:buChar char="•"/>
            </a:pPr>
            <a:r>
              <a:rPr lang="es-CL"/>
              <a:t>ZP: Zona Portuaria</a:t>
            </a:r>
            <a:endParaRPr/>
          </a:p>
          <a:p>
            <a:pPr indent="-342900" lvl="0" marL="342900" rtl="0" algn="l">
              <a:spcBef>
                <a:spcPts val="400"/>
              </a:spcBef>
              <a:spcAft>
                <a:spcPts val="0"/>
              </a:spcAft>
              <a:buClr>
                <a:srgbClr val="595959"/>
              </a:buClr>
              <a:buSzPts val="2000"/>
              <a:buChar char="•"/>
            </a:pPr>
            <a:r>
              <a:rPr lang="es-CL"/>
              <a:t>ZP1: Zona de restricción de playas.</a:t>
            </a:r>
            <a:endParaRPr/>
          </a:p>
          <a:p>
            <a:pPr indent="-342900" lvl="0" marL="342900" rtl="0" algn="l">
              <a:spcBef>
                <a:spcPts val="400"/>
              </a:spcBef>
              <a:spcAft>
                <a:spcPts val="0"/>
              </a:spcAft>
              <a:buClr>
                <a:srgbClr val="595959"/>
              </a:buClr>
              <a:buSzPts val="2000"/>
              <a:buChar char="•"/>
            </a:pPr>
            <a:r>
              <a:rPr lang="es-CL"/>
              <a:t>ZE5: Zona Especial “Lagunas de Llolleo”</a:t>
            </a:r>
            <a:endParaRPr/>
          </a:p>
          <a:p>
            <a:pPr indent="-342900" lvl="0" marL="342900" rtl="0" algn="l">
              <a:spcBef>
                <a:spcPts val="400"/>
              </a:spcBef>
              <a:spcAft>
                <a:spcPts val="0"/>
              </a:spcAft>
              <a:buClr>
                <a:srgbClr val="595959"/>
              </a:buClr>
              <a:buSzPts val="2000"/>
              <a:buChar char="•"/>
            </a:pPr>
            <a:r>
              <a:rPr lang="es-CL"/>
              <a:t>ZI1: Zona industrial 1.</a:t>
            </a:r>
            <a:endParaRPr/>
          </a:p>
          <a:p>
            <a:pPr indent="-342900" lvl="0" marL="342900" rtl="0" algn="l">
              <a:spcBef>
                <a:spcPts val="400"/>
              </a:spcBef>
              <a:spcAft>
                <a:spcPts val="0"/>
              </a:spcAft>
              <a:buClr>
                <a:srgbClr val="595959"/>
              </a:buClr>
              <a:buSzPts val="2000"/>
              <a:buChar char="•"/>
            </a:pPr>
            <a:r>
              <a:rPr lang="es-CL"/>
              <a:t>ZD: Zona Deportiva</a:t>
            </a:r>
            <a:endParaRPr/>
          </a:p>
          <a:p>
            <a:pPr indent="-342900" lvl="0" marL="342900" rtl="0" algn="l">
              <a:spcBef>
                <a:spcPts val="400"/>
              </a:spcBef>
              <a:spcAft>
                <a:spcPts val="0"/>
              </a:spcAft>
              <a:buClr>
                <a:srgbClr val="595959"/>
              </a:buClr>
              <a:buSzPts val="2000"/>
              <a:buChar char="•"/>
            </a:pPr>
            <a:r>
              <a:rPr lang="es-CL"/>
              <a:t>Esta zonificación estuvo vigente hasta 2015.</a:t>
            </a:r>
            <a:endParaRPr/>
          </a:p>
        </p:txBody>
      </p:sp>
      <p:sp>
        <p:nvSpPr>
          <p:cNvPr id="321" name="Google Shape;321;p5"/>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Gobierno de Chile | Ministerio de Vivienda y Urbanismo</a:t>
            </a:r>
            <a:endParaRPr/>
          </a:p>
        </p:txBody>
      </p:sp>
      <p:sp>
        <p:nvSpPr>
          <p:cNvPr id="322" name="Google Shape;322;p5"/>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pic>
        <p:nvPicPr>
          <p:cNvPr id="323" name="Google Shape;323;p5"/>
          <p:cNvPicPr preferRelativeResize="0"/>
          <p:nvPr/>
        </p:nvPicPr>
        <p:blipFill rotWithShape="1">
          <a:blip r:embed="rId3">
            <a:alphaModFix/>
          </a:blip>
          <a:srcRect b="0" l="0" r="0" t="0"/>
          <a:stretch/>
        </p:blipFill>
        <p:spPr>
          <a:xfrm>
            <a:off x="5797961" y="1196752"/>
            <a:ext cx="2633176" cy="51845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MODIFICACION AL PLAN REGULADOR COMUNAL DE SAN ANTONIO SECTORES PORTUARIOS SUR Y NORTE </a:t>
            </a:r>
            <a:br>
              <a:rPr b="1" lang="es-CL" sz="1800"/>
            </a:br>
            <a:r>
              <a:rPr b="1" lang="es-CL" sz="1600"/>
              <a:t>(Publicación D.O.: 14 de abril del 2015)</a:t>
            </a:r>
            <a:endParaRPr/>
          </a:p>
        </p:txBody>
      </p:sp>
      <p:sp>
        <p:nvSpPr>
          <p:cNvPr id="329" name="Google Shape;329;p6"/>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Gobierno de Chile | Ministerio de Vivienda y Urbanismo</a:t>
            </a:r>
            <a:endParaRPr/>
          </a:p>
        </p:txBody>
      </p:sp>
      <p:sp>
        <p:nvSpPr>
          <p:cNvPr id="330" name="Google Shape;330;p6"/>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pic>
        <p:nvPicPr>
          <p:cNvPr id="331" name="Google Shape;331;p6"/>
          <p:cNvPicPr preferRelativeResize="0"/>
          <p:nvPr/>
        </p:nvPicPr>
        <p:blipFill rotWithShape="1">
          <a:blip r:embed="rId3">
            <a:alphaModFix/>
          </a:blip>
          <a:srcRect b="0" l="0" r="0" t="0"/>
          <a:stretch/>
        </p:blipFill>
        <p:spPr>
          <a:xfrm>
            <a:off x="2706372" y="1628800"/>
            <a:ext cx="6292893" cy="1977766"/>
          </a:xfrm>
          <a:prstGeom prst="rect">
            <a:avLst/>
          </a:prstGeom>
          <a:noFill/>
          <a:ln>
            <a:noFill/>
          </a:ln>
        </p:spPr>
      </p:pic>
      <p:pic>
        <p:nvPicPr>
          <p:cNvPr id="332" name="Google Shape;332;p6"/>
          <p:cNvPicPr preferRelativeResize="0"/>
          <p:nvPr/>
        </p:nvPicPr>
        <p:blipFill rotWithShape="1">
          <a:blip r:embed="rId4">
            <a:alphaModFix/>
          </a:blip>
          <a:srcRect b="0" l="0" r="0" t="0"/>
          <a:stretch/>
        </p:blipFill>
        <p:spPr>
          <a:xfrm>
            <a:off x="2706372" y="3910132"/>
            <a:ext cx="6318249" cy="2284283"/>
          </a:xfrm>
          <a:prstGeom prst="rect">
            <a:avLst/>
          </a:prstGeom>
          <a:noFill/>
          <a:ln>
            <a:noFill/>
          </a:ln>
        </p:spPr>
      </p:pic>
      <p:sp>
        <p:nvSpPr>
          <p:cNvPr id="333" name="Google Shape;333;p6"/>
          <p:cNvSpPr txBox="1"/>
          <p:nvPr/>
        </p:nvSpPr>
        <p:spPr>
          <a:xfrm>
            <a:off x="6876256" y="1268760"/>
            <a:ext cx="2075274"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1600">
                <a:solidFill>
                  <a:schemeClr val="dk2"/>
                </a:solidFill>
                <a:latin typeface="Calibri"/>
                <a:ea typeface="Calibri"/>
                <a:cs typeface="Calibri"/>
                <a:sym typeface="Calibri"/>
              </a:rPr>
              <a:t>SITUACION PRC 2006</a:t>
            </a:r>
            <a:endParaRPr/>
          </a:p>
        </p:txBody>
      </p:sp>
      <p:sp>
        <p:nvSpPr>
          <p:cNvPr id="334" name="Google Shape;334;p6"/>
          <p:cNvSpPr txBox="1"/>
          <p:nvPr/>
        </p:nvSpPr>
        <p:spPr>
          <a:xfrm>
            <a:off x="6876256" y="3810526"/>
            <a:ext cx="2075274"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s-CL" sz="1600">
                <a:solidFill>
                  <a:schemeClr val="dk2"/>
                </a:solidFill>
                <a:latin typeface="Calibri"/>
                <a:ea typeface="Calibri"/>
                <a:cs typeface="Calibri"/>
                <a:sym typeface="Calibri"/>
              </a:rPr>
              <a:t>SITUACION PRC 2015</a:t>
            </a:r>
            <a:endParaRPr/>
          </a:p>
        </p:txBody>
      </p:sp>
      <p:sp>
        <p:nvSpPr>
          <p:cNvPr id="335" name="Google Shape;335;p6"/>
          <p:cNvSpPr txBox="1"/>
          <p:nvPr>
            <p:ph idx="1" type="body"/>
          </p:nvPr>
        </p:nvSpPr>
        <p:spPr>
          <a:xfrm>
            <a:off x="0" y="1628801"/>
            <a:ext cx="2706371" cy="4375124"/>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595959"/>
              </a:buClr>
              <a:buSzPts val="1200"/>
              <a:buChar char="•"/>
            </a:pPr>
            <a:r>
              <a:rPr lang="es-CL" sz="1200"/>
              <a:t>El Plan Regulador Comunal (PRC)  crea la “Zona Portuaria Exclusiva”,(ZPE), que abarca las zonas denominadas por el PRC 2006 como ZD, ZP1 y ZE5 e incorpora una pequeña franja denominada AVP “Área Verde Portuaria” que limita la zona ZPE de las zonas adyacentes.</a:t>
            </a:r>
            <a:endParaRPr/>
          </a:p>
          <a:p>
            <a:pPr indent="0" lvl="0" marL="0" rtl="0" algn="just">
              <a:spcBef>
                <a:spcPts val="240"/>
              </a:spcBef>
              <a:spcAft>
                <a:spcPts val="0"/>
              </a:spcAft>
              <a:buClr>
                <a:srgbClr val="595959"/>
              </a:buClr>
              <a:buSzPts val="1200"/>
              <a:buNone/>
            </a:pPr>
            <a:r>
              <a:t/>
            </a:r>
            <a:endParaRPr sz="1200"/>
          </a:p>
          <a:p>
            <a:pPr indent="-342900" lvl="0" marL="342900" rtl="0" algn="just">
              <a:spcBef>
                <a:spcPts val="240"/>
              </a:spcBef>
              <a:spcAft>
                <a:spcPts val="0"/>
              </a:spcAft>
              <a:buClr>
                <a:srgbClr val="595959"/>
              </a:buClr>
              <a:buSzPts val="1200"/>
              <a:buChar char="•"/>
            </a:pPr>
            <a:r>
              <a:rPr lang="es-CL" sz="1200" u="sng"/>
              <a:t>Usos de suelo admitidos en ZPE:</a:t>
            </a:r>
            <a:endParaRPr/>
          </a:p>
          <a:p>
            <a:pPr indent="-342900" lvl="0" marL="342900" rtl="0" algn="l">
              <a:spcBef>
                <a:spcPts val="240"/>
              </a:spcBef>
              <a:spcAft>
                <a:spcPts val="0"/>
              </a:spcAft>
              <a:buClr>
                <a:srgbClr val="595959"/>
              </a:buClr>
              <a:buSzPts val="1200"/>
              <a:buChar char="•"/>
            </a:pPr>
            <a:r>
              <a:rPr lang="es-CL" sz="1200" u="sng"/>
              <a:t>Infraestructura</a:t>
            </a:r>
            <a:r>
              <a:rPr lang="es-CL" sz="1200"/>
              <a:t> de transporte, sanitaria y energética;</a:t>
            </a:r>
            <a:endParaRPr/>
          </a:p>
          <a:p>
            <a:pPr indent="-342900" lvl="0" marL="342900" rtl="0" algn="l">
              <a:spcBef>
                <a:spcPts val="240"/>
              </a:spcBef>
              <a:spcAft>
                <a:spcPts val="0"/>
              </a:spcAft>
              <a:buClr>
                <a:srgbClr val="595959"/>
              </a:buClr>
              <a:buSzPts val="1200"/>
              <a:buChar char="•"/>
            </a:pPr>
            <a:r>
              <a:rPr lang="es-CL" sz="1200" u="sng"/>
              <a:t>Actividades productivas</a:t>
            </a:r>
            <a:r>
              <a:rPr lang="es-CL" sz="1200"/>
              <a:t>, solo grandes depósitos, talleres o bodegas industriales, calificados como inofensivos y molestos;</a:t>
            </a:r>
            <a:endParaRPr/>
          </a:p>
          <a:p>
            <a:pPr indent="-342900" lvl="0" marL="342900" rtl="0" algn="l">
              <a:spcBef>
                <a:spcPts val="240"/>
              </a:spcBef>
              <a:spcAft>
                <a:spcPts val="0"/>
              </a:spcAft>
              <a:buClr>
                <a:srgbClr val="595959"/>
              </a:buClr>
              <a:buSzPts val="1200"/>
              <a:buChar char="•"/>
            </a:pPr>
            <a:r>
              <a:rPr lang="es-CL" sz="1200" u="sng"/>
              <a:t>Algunas tipologías de equipamientos </a:t>
            </a:r>
            <a:r>
              <a:rPr lang="es-CL" sz="1200"/>
              <a:t>y </a:t>
            </a:r>
            <a:endParaRPr/>
          </a:p>
          <a:p>
            <a:pPr indent="-342900" lvl="0" marL="342900" rtl="0" algn="l">
              <a:spcBef>
                <a:spcPts val="240"/>
              </a:spcBef>
              <a:spcAft>
                <a:spcPts val="0"/>
              </a:spcAft>
              <a:buClr>
                <a:srgbClr val="595959"/>
              </a:buClr>
              <a:buSzPts val="1200"/>
              <a:buChar char="•"/>
            </a:pPr>
            <a:r>
              <a:rPr lang="es-CL" sz="1200"/>
              <a:t>Áreas verdes.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7"/>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PLAN MAESTRO EMPRESA PORTUARIA SAN ANTONIO Y</a:t>
            </a:r>
            <a:br>
              <a:rPr b="1" lang="es-CL" sz="1800"/>
            </a:br>
            <a:r>
              <a:rPr b="1" lang="es-CL" sz="1800"/>
              <a:t>POSIBLES DIVERGENCIAS CON INSTRUMENTOS DE PLANIFICACION TERRITORIAL</a:t>
            </a:r>
            <a:endParaRPr/>
          </a:p>
        </p:txBody>
      </p:sp>
      <p:sp>
        <p:nvSpPr>
          <p:cNvPr id="341" name="Google Shape;341;p7"/>
          <p:cNvSpPr txBox="1"/>
          <p:nvPr>
            <p:ph idx="1" type="body"/>
          </p:nvPr>
        </p:nvSpPr>
        <p:spPr>
          <a:xfrm>
            <a:off x="152400" y="1477963"/>
            <a:ext cx="8177213" cy="4525962"/>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595959"/>
              </a:buClr>
              <a:buSzPts val="1600"/>
              <a:buChar char="•"/>
            </a:pPr>
            <a:r>
              <a:rPr lang="es-CL" sz="1600"/>
              <a:t>En atención a lo señalado en las láminas anteriores, no se vislumbran divergencias entre los instrumentos de planificación de escala intercomunal, comunal y el Plan Maestro del Puerto de San Antonio, ya que la Modificación al Plan Regulador Comunal en los sectores portuarios sur y norte, que entró en vigencia el año 2015, dio cabida al proyecto de expansión portuaria. No obstante, llama la atención </a:t>
            </a:r>
            <a:r>
              <a:rPr lang="es-CL" sz="1600" u="sng"/>
              <a:t>figura 29 del Plan Maestro, donde se expone el uso de las áreas con horizonte al año 2033.</a:t>
            </a:r>
            <a:endParaRPr/>
          </a:p>
          <a:p>
            <a:pPr indent="0" lvl="0" marL="0" rtl="0" algn="just">
              <a:spcBef>
                <a:spcPts val="320"/>
              </a:spcBef>
              <a:spcAft>
                <a:spcPts val="0"/>
              </a:spcAft>
              <a:buClr>
                <a:srgbClr val="595959"/>
              </a:buClr>
              <a:buSzPts val="1600"/>
              <a:buNone/>
            </a:pPr>
            <a:r>
              <a:t/>
            </a:r>
            <a:endParaRPr sz="1600"/>
          </a:p>
          <a:p>
            <a:pPr indent="-342900" lvl="0" marL="342900" rtl="0" algn="just">
              <a:spcBef>
                <a:spcPts val="320"/>
              </a:spcBef>
              <a:spcAft>
                <a:spcPts val="0"/>
              </a:spcAft>
              <a:buClr>
                <a:srgbClr val="595959"/>
              </a:buClr>
              <a:buSzPts val="1600"/>
              <a:buChar char="•"/>
            </a:pPr>
            <a:r>
              <a:rPr lang="es-CL" sz="1600"/>
              <a:t>En esa proyección, se zonifica el sector que actualmente ocupan las lagunas de Llolleo como “</a:t>
            </a:r>
            <a:r>
              <a:rPr lang="es-CL" sz="1600" u="sng"/>
              <a:t>conexa común industrial</a:t>
            </a:r>
            <a:r>
              <a:rPr lang="es-CL" sz="1600"/>
              <a:t>”, sin embargo en ese sector sólo estarían admitidas las instalaciones de impacto similar al industrial, tales como grandes depósitos, talleres o bodegas industriales, calificados como inofensivos y molestos. Las industrias propiamente tal, están prohibidas. Se sugiere analizar el alcance de los usos previstos por el Plan Maestro en este sector.</a:t>
            </a:r>
            <a:endParaRPr/>
          </a:p>
          <a:p>
            <a:pPr indent="-241300" lvl="0" marL="342900" rtl="0" algn="just">
              <a:spcBef>
                <a:spcPts val="320"/>
              </a:spcBef>
              <a:spcAft>
                <a:spcPts val="0"/>
              </a:spcAft>
              <a:buClr>
                <a:srgbClr val="595959"/>
              </a:buClr>
              <a:buSzPts val="1600"/>
              <a:buNone/>
            </a:pPr>
            <a:r>
              <a:t/>
            </a:r>
            <a:endParaRPr sz="1600"/>
          </a:p>
          <a:p>
            <a:pPr indent="-342900" lvl="0" marL="342900" rtl="0" algn="just">
              <a:spcBef>
                <a:spcPts val="320"/>
              </a:spcBef>
              <a:spcAft>
                <a:spcPts val="0"/>
              </a:spcAft>
              <a:buClr>
                <a:srgbClr val="595959"/>
              </a:buClr>
              <a:buSzPts val="1600"/>
              <a:buChar char="•"/>
            </a:pPr>
            <a:r>
              <a:rPr lang="es-CL" sz="1600"/>
              <a:t>Se proyecta vialidad y vía férreas respecto de la cual no queda clara su interferencia con el Parque Urbano y Parque DYR (Ver lámina siguiente). </a:t>
            </a:r>
            <a:endParaRPr/>
          </a:p>
        </p:txBody>
      </p:sp>
      <p:sp>
        <p:nvSpPr>
          <p:cNvPr id="342" name="Google Shape;342;p7"/>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Gobierno de Chile | Ministerio de Vivienda y Urbanismo</a:t>
            </a:r>
            <a:endParaRPr/>
          </a:p>
        </p:txBody>
      </p:sp>
      <p:sp>
        <p:nvSpPr>
          <p:cNvPr id="343" name="Google Shape;343;p7"/>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8"/>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PLAN MAESTRO EMPRESA PORTUARIA SAN ANTONIO Y</a:t>
            </a:r>
            <a:br>
              <a:rPr b="1" lang="es-CL" sz="1800"/>
            </a:br>
            <a:r>
              <a:rPr b="1" lang="es-CL" sz="1800"/>
              <a:t>POSIBLES DIVERGENCIAS CON INSTRUMENTOS DE PLANIFICACION TERRITORIAL</a:t>
            </a:r>
            <a:endParaRPr/>
          </a:p>
        </p:txBody>
      </p:sp>
      <p:sp>
        <p:nvSpPr>
          <p:cNvPr id="351" name="Google Shape;351;p8"/>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Gobierno de Chile | Ministerio de Vivienda y Urbanismo</a:t>
            </a:r>
            <a:endParaRPr/>
          </a:p>
        </p:txBody>
      </p:sp>
      <p:sp>
        <p:nvSpPr>
          <p:cNvPr id="352" name="Google Shape;352;p8"/>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pic>
        <p:nvPicPr>
          <p:cNvPr id="353" name="Google Shape;353;p8"/>
          <p:cNvPicPr preferRelativeResize="0"/>
          <p:nvPr/>
        </p:nvPicPr>
        <p:blipFill rotWithShape="1">
          <a:blip r:embed="rId3">
            <a:alphaModFix/>
          </a:blip>
          <a:srcRect b="0" l="0" r="0" t="0"/>
          <a:stretch/>
        </p:blipFill>
        <p:spPr>
          <a:xfrm>
            <a:off x="683568" y="1294346"/>
            <a:ext cx="7626791" cy="51683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9"/>
          <p:cNvSpPr txBox="1"/>
          <p:nvPr>
            <p:ph type="title"/>
          </p:nvPr>
        </p:nvSpPr>
        <p:spPr>
          <a:xfrm>
            <a:off x="152400" y="152400"/>
            <a:ext cx="8164513"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s-CL" sz="1800"/>
              <a:t>OTROS TEMAS:</a:t>
            </a:r>
            <a:br>
              <a:rPr b="1" lang="es-CL" sz="1800"/>
            </a:br>
            <a:r>
              <a:rPr b="1" lang="es-CL" sz="1800"/>
              <a:t>MODIFICACION AL PLAN INTERCOMUNAL DE VALPARAISO SATELITE BORDE COSTERO SUR</a:t>
            </a:r>
            <a:endParaRPr/>
          </a:p>
        </p:txBody>
      </p:sp>
      <p:sp>
        <p:nvSpPr>
          <p:cNvPr id="359" name="Google Shape;359;p9"/>
          <p:cNvSpPr txBox="1"/>
          <p:nvPr>
            <p:ph idx="1" type="body"/>
          </p:nvPr>
        </p:nvSpPr>
        <p:spPr>
          <a:xfrm>
            <a:off x="152400" y="1477962"/>
            <a:ext cx="8177213" cy="504983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595959"/>
              </a:buClr>
              <a:buSzPts val="1600"/>
              <a:buChar char="•"/>
            </a:pPr>
            <a:r>
              <a:rPr lang="es-CL" sz="1600"/>
              <a:t>En el marco de las facultades que le competen a esta SEREMI, en la actualidad se encuentra evaluando la segunda licitación de la Planificación: Modificación al Plan Intercomunal de Valparaiso Satélite Borde Costero Sur</a:t>
            </a:r>
            <a:endParaRPr/>
          </a:p>
          <a:p>
            <a:pPr indent="-241300" lvl="0" marL="342900" rtl="0" algn="just">
              <a:spcBef>
                <a:spcPts val="320"/>
              </a:spcBef>
              <a:spcAft>
                <a:spcPts val="0"/>
              </a:spcAft>
              <a:buClr>
                <a:srgbClr val="595959"/>
              </a:buClr>
              <a:buSzPts val="1600"/>
              <a:buNone/>
            </a:pPr>
            <a:r>
              <a:t/>
            </a:r>
            <a:endParaRPr sz="1600"/>
          </a:p>
          <a:p>
            <a:pPr indent="-241300" lvl="0" marL="342900" rtl="0" algn="just">
              <a:spcBef>
                <a:spcPts val="320"/>
              </a:spcBef>
              <a:spcAft>
                <a:spcPts val="0"/>
              </a:spcAft>
              <a:buClr>
                <a:srgbClr val="595959"/>
              </a:buClr>
              <a:buSzPts val="1600"/>
              <a:buNone/>
            </a:pPr>
            <a:r>
              <a:t/>
            </a:r>
            <a:endParaRPr sz="1600" u="sng"/>
          </a:p>
          <a:p>
            <a:pPr indent="0" lvl="0" marL="0" rtl="0" algn="just">
              <a:spcBef>
                <a:spcPts val="320"/>
              </a:spcBef>
              <a:spcAft>
                <a:spcPts val="0"/>
              </a:spcAft>
              <a:buClr>
                <a:srgbClr val="595959"/>
              </a:buClr>
              <a:buSzPts val="1600"/>
              <a:buNone/>
            </a:pPr>
            <a:r>
              <a:t/>
            </a:r>
            <a:endParaRPr sz="1600"/>
          </a:p>
          <a:p>
            <a:pPr indent="0" lvl="0" marL="0" rtl="0" algn="just">
              <a:spcBef>
                <a:spcPts val="320"/>
              </a:spcBef>
              <a:spcAft>
                <a:spcPts val="0"/>
              </a:spcAft>
              <a:buClr>
                <a:srgbClr val="595959"/>
              </a:buClr>
              <a:buSzPts val="1600"/>
              <a:buNone/>
            </a:pPr>
            <a:r>
              <a:t/>
            </a:r>
            <a:endParaRPr sz="1600"/>
          </a:p>
          <a:p>
            <a:pPr indent="0" lvl="0" marL="0" rtl="0" algn="just">
              <a:spcBef>
                <a:spcPts val="320"/>
              </a:spcBef>
              <a:spcAft>
                <a:spcPts val="0"/>
              </a:spcAft>
              <a:buClr>
                <a:srgbClr val="595959"/>
              </a:buClr>
              <a:buSzPts val="1600"/>
              <a:buNone/>
            </a:pPr>
            <a:r>
              <a:t/>
            </a:r>
            <a:endParaRPr sz="1600"/>
          </a:p>
          <a:p>
            <a:pPr indent="0" lvl="0" marL="0" rtl="0" algn="just">
              <a:spcBef>
                <a:spcPts val="320"/>
              </a:spcBef>
              <a:spcAft>
                <a:spcPts val="0"/>
              </a:spcAft>
              <a:buClr>
                <a:srgbClr val="595959"/>
              </a:buClr>
              <a:buSzPts val="1600"/>
              <a:buNone/>
            </a:pPr>
            <a:r>
              <a:t/>
            </a:r>
            <a:endParaRPr sz="1600"/>
          </a:p>
          <a:p>
            <a:pPr indent="0" lvl="0" marL="0" rtl="0" algn="just">
              <a:spcBef>
                <a:spcPts val="320"/>
              </a:spcBef>
              <a:spcAft>
                <a:spcPts val="0"/>
              </a:spcAft>
              <a:buClr>
                <a:srgbClr val="595959"/>
              </a:buClr>
              <a:buSzPts val="1600"/>
              <a:buNone/>
            </a:pPr>
            <a:r>
              <a:rPr lang="es-CL" sz="1600"/>
              <a:t>	</a:t>
            </a:r>
            <a:endParaRPr/>
          </a:p>
          <a:p>
            <a:pPr indent="0" lvl="0" marL="0" rtl="0" algn="just">
              <a:spcBef>
                <a:spcPts val="320"/>
              </a:spcBef>
              <a:spcAft>
                <a:spcPts val="0"/>
              </a:spcAft>
              <a:buClr>
                <a:srgbClr val="595959"/>
              </a:buClr>
              <a:buSzPts val="1600"/>
              <a:buNone/>
            </a:pPr>
            <a:r>
              <a:rPr lang="es-CL" sz="1600"/>
              <a:t>	</a:t>
            </a:r>
            <a:r>
              <a:rPr lang="es-CL" sz="1200"/>
              <a:t>* Se debe evaluar nueva modalidad de licitación (Reestructuración en base a plazos o segregación por productos).</a:t>
            </a:r>
            <a:endParaRPr/>
          </a:p>
          <a:p>
            <a:pPr indent="0" lvl="1" marL="457200" rtl="0" algn="l">
              <a:spcBef>
                <a:spcPts val="320"/>
              </a:spcBef>
              <a:spcAft>
                <a:spcPts val="0"/>
              </a:spcAft>
              <a:buClr>
                <a:srgbClr val="595959"/>
              </a:buClr>
              <a:buSzPts val="1600"/>
              <a:buNone/>
            </a:pPr>
            <a:r>
              <a:t/>
            </a:r>
            <a:endParaRPr sz="1600"/>
          </a:p>
          <a:p>
            <a:pPr indent="0" lvl="1" marL="457200" rtl="0" algn="l">
              <a:spcBef>
                <a:spcPts val="320"/>
              </a:spcBef>
              <a:spcAft>
                <a:spcPts val="0"/>
              </a:spcAft>
              <a:buClr>
                <a:srgbClr val="595959"/>
              </a:buClr>
              <a:buSzPts val="1600"/>
              <a:buNone/>
            </a:pPr>
            <a:r>
              <a:rPr lang="es-CL" sz="1600" u="sng"/>
              <a:t>Área de estudio:</a:t>
            </a:r>
            <a:r>
              <a:rPr lang="es-CL" sz="1600"/>
              <a:t> Toda la provincia de San Antonio.</a:t>
            </a:r>
            <a:endParaRPr/>
          </a:p>
          <a:p>
            <a:pPr indent="0" lvl="0" marL="0" rtl="0" algn="l">
              <a:spcBef>
                <a:spcPts val="320"/>
              </a:spcBef>
              <a:spcAft>
                <a:spcPts val="0"/>
              </a:spcAft>
              <a:buClr>
                <a:srgbClr val="595959"/>
              </a:buClr>
              <a:buSzPts val="1600"/>
              <a:buNone/>
            </a:pPr>
            <a:r>
              <a:rPr lang="es-CL" sz="1600"/>
              <a:t> 	</a:t>
            </a:r>
            <a:r>
              <a:rPr lang="es-CL" sz="1600" u="sng"/>
              <a:t>Plazos de ejecución del estudio: </a:t>
            </a:r>
            <a:endParaRPr sz="1600"/>
          </a:p>
          <a:p>
            <a:pPr indent="0" lvl="0" marL="0" rtl="0" algn="l">
              <a:spcBef>
                <a:spcPts val="320"/>
              </a:spcBef>
              <a:spcAft>
                <a:spcPts val="0"/>
              </a:spcAft>
              <a:buClr>
                <a:srgbClr val="595959"/>
              </a:buClr>
              <a:buSzPts val="1600"/>
              <a:buNone/>
            </a:pPr>
            <a:r>
              <a:rPr lang="es-CL" sz="1600"/>
              <a:t>	1100 días corridos de ejecución del estudio +</a:t>
            </a:r>
            <a:endParaRPr/>
          </a:p>
          <a:p>
            <a:pPr indent="0" lvl="0" marL="0" rtl="0" algn="l">
              <a:spcBef>
                <a:spcPts val="320"/>
              </a:spcBef>
              <a:spcAft>
                <a:spcPts val="0"/>
              </a:spcAft>
              <a:buClr>
                <a:srgbClr val="595959"/>
              </a:buClr>
              <a:buSzPts val="1600"/>
              <a:buNone/>
            </a:pPr>
            <a:r>
              <a:rPr lang="es-CL" sz="1600"/>
              <a:t>	180 días corridos de acompañamiento en el proceso de aprobación del Plan.</a:t>
            </a:r>
            <a:endParaRPr/>
          </a:p>
          <a:p>
            <a:pPr indent="0" lvl="0" marL="0" rtl="0" algn="just">
              <a:spcBef>
                <a:spcPts val="320"/>
              </a:spcBef>
              <a:spcAft>
                <a:spcPts val="0"/>
              </a:spcAft>
              <a:buClr>
                <a:srgbClr val="595959"/>
              </a:buClr>
              <a:buSzPts val="1600"/>
              <a:buNone/>
            </a:pPr>
            <a:r>
              <a:t/>
            </a:r>
            <a:endParaRPr sz="1600"/>
          </a:p>
          <a:p>
            <a:pPr indent="0" lvl="0" marL="0" rtl="0" algn="just">
              <a:spcBef>
                <a:spcPts val="320"/>
              </a:spcBef>
              <a:spcAft>
                <a:spcPts val="0"/>
              </a:spcAft>
              <a:buClr>
                <a:srgbClr val="595959"/>
              </a:buClr>
              <a:buSzPts val="1600"/>
              <a:buNone/>
            </a:pPr>
            <a:r>
              <a:t/>
            </a:r>
            <a:endParaRPr sz="1600"/>
          </a:p>
        </p:txBody>
      </p:sp>
      <p:sp>
        <p:nvSpPr>
          <p:cNvPr id="360" name="Google Shape;360;p9"/>
          <p:cNvSpPr txBox="1"/>
          <p:nvPr>
            <p:ph idx="11" type="ftr"/>
          </p:nvPr>
        </p:nvSpPr>
        <p:spPr>
          <a:xfrm>
            <a:off x="19050" y="6527800"/>
            <a:ext cx="2895600" cy="246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Gobierno de Chile | Ministerio de Vivienda y Urbanismo</a:t>
            </a:r>
            <a:endParaRPr/>
          </a:p>
        </p:txBody>
      </p:sp>
      <p:sp>
        <p:nvSpPr>
          <p:cNvPr id="361" name="Google Shape;361;p9"/>
          <p:cNvSpPr txBox="1"/>
          <p:nvPr>
            <p:ph idx="12" type="sldNum"/>
          </p:nvPr>
        </p:nvSpPr>
        <p:spPr>
          <a:xfrm>
            <a:off x="6183313" y="6527800"/>
            <a:ext cx="2133600" cy="19367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graphicFrame>
        <p:nvGraphicFramePr>
          <p:cNvPr id="362" name="Google Shape;362;p9"/>
          <p:cNvGraphicFramePr/>
          <p:nvPr/>
        </p:nvGraphicFramePr>
        <p:xfrm>
          <a:off x="634003" y="2492896"/>
          <a:ext cx="3000000" cy="3000000"/>
        </p:xfrm>
        <a:graphic>
          <a:graphicData uri="http://schemas.openxmlformats.org/drawingml/2006/table">
            <a:tbl>
              <a:tblPr bandRow="1" firstRow="1">
                <a:noFill/>
                <a:tableStyleId>{F008E7E7-C3C4-4498-8884-5200D1E2FFAD}</a:tableStyleId>
              </a:tblPr>
              <a:tblGrid>
                <a:gridCol w="3217925"/>
                <a:gridCol w="1507600"/>
                <a:gridCol w="2835325"/>
              </a:tblGrid>
              <a:tr h="370850">
                <a:tc>
                  <a:txBody>
                    <a:bodyPr/>
                    <a:lstStyle/>
                    <a:p>
                      <a:pPr indent="0" lvl="0" marL="0" marR="0" rtl="0" algn="l">
                        <a:spcBef>
                          <a:spcPts val="0"/>
                        </a:spcBef>
                        <a:spcAft>
                          <a:spcPts val="0"/>
                        </a:spcAft>
                        <a:buNone/>
                      </a:pPr>
                      <a:r>
                        <a:rPr lang="es-CL" sz="1600"/>
                        <a:t>Estudios Básicos</a:t>
                      </a:r>
                      <a:endParaRPr/>
                    </a:p>
                  </a:txBody>
                  <a:tcPr marT="45725" marB="45725" marR="91450" marL="91450"/>
                </a:tc>
                <a:tc>
                  <a:txBody>
                    <a:bodyPr/>
                    <a:lstStyle/>
                    <a:p>
                      <a:pPr indent="0" lvl="0" marL="0" marR="0" rtl="0" algn="l">
                        <a:spcBef>
                          <a:spcPts val="0"/>
                        </a:spcBef>
                        <a:spcAft>
                          <a:spcPts val="0"/>
                        </a:spcAft>
                        <a:buNone/>
                      </a:pPr>
                      <a:r>
                        <a:rPr lang="es-CL" sz="1600"/>
                        <a:t>Monto</a:t>
                      </a:r>
                      <a:endParaRPr/>
                    </a:p>
                  </a:txBody>
                  <a:tcPr marT="45725" marB="45725" marR="91450" marL="91450"/>
                </a:tc>
                <a:tc>
                  <a:txBody>
                    <a:bodyPr/>
                    <a:lstStyle/>
                    <a:p>
                      <a:pPr indent="0" lvl="0" marL="0" marR="0" rtl="0" algn="l">
                        <a:spcBef>
                          <a:spcPts val="0"/>
                        </a:spcBef>
                        <a:spcAft>
                          <a:spcPts val="0"/>
                        </a:spcAft>
                        <a:buNone/>
                      </a:pPr>
                      <a:r>
                        <a:rPr lang="es-CL" sz="1600"/>
                        <a:t>Proceso</a:t>
                      </a:r>
                      <a:endParaRPr/>
                    </a:p>
                  </a:txBody>
                  <a:tcPr marT="45725" marB="45725" marR="91450" marL="91450"/>
                </a:tc>
              </a:tr>
              <a:tr h="370850">
                <a:tc>
                  <a:txBody>
                    <a:bodyPr/>
                    <a:lstStyle/>
                    <a:p>
                      <a:pPr indent="0" lvl="0" marL="0" marR="0" rtl="0" algn="l">
                        <a:spcBef>
                          <a:spcPts val="0"/>
                        </a:spcBef>
                        <a:spcAft>
                          <a:spcPts val="0"/>
                        </a:spcAft>
                        <a:buNone/>
                      </a:pPr>
                      <a:r>
                        <a:rPr lang="es-CL" sz="1600">
                          <a:solidFill>
                            <a:srgbClr val="262626"/>
                          </a:solidFill>
                        </a:rPr>
                        <a:t>Cartografía</a:t>
                      </a:r>
                      <a:endParaRPr/>
                    </a:p>
                  </a:txBody>
                  <a:tcPr marT="45725" marB="45725" marR="91450" marL="91450" anchor="ctr"/>
                </a:tc>
                <a:tc rowSpan="2">
                  <a:txBody>
                    <a:bodyPr/>
                    <a:lstStyle/>
                    <a:p>
                      <a:pPr indent="0" lvl="0" marL="0" marR="0" rtl="0" algn="l">
                        <a:spcBef>
                          <a:spcPts val="0"/>
                        </a:spcBef>
                        <a:spcAft>
                          <a:spcPts val="0"/>
                        </a:spcAft>
                        <a:buNone/>
                      </a:pPr>
                      <a:r>
                        <a:rPr lang="es-CL" sz="1600">
                          <a:solidFill>
                            <a:srgbClr val="262626"/>
                          </a:solidFill>
                        </a:rPr>
                        <a:t>$134.100.000.- </a:t>
                      </a:r>
                      <a:endParaRPr/>
                    </a:p>
                  </a:txBody>
                  <a:tcPr marT="45725" marB="45725" marR="91450" marL="91450" anchor="ctr"/>
                </a:tc>
                <a:tc rowSpan="2">
                  <a:txBody>
                    <a:bodyPr/>
                    <a:lstStyle/>
                    <a:p>
                      <a:pPr indent="0" lvl="0" marL="0" marR="0" rtl="0" algn="l">
                        <a:spcBef>
                          <a:spcPts val="0"/>
                        </a:spcBef>
                        <a:spcAft>
                          <a:spcPts val="0"/>
                        </a:spcAft>
                        <a:buNone/>
                      </a:pPr>
                      <a:r>
                        <a:rPr lang="es-CL" sz="1600">
                          <a:solidFill>
                            <a:srgbClr val="262626"/>
                          </a:solidFill>
                        </a:rPr>
                        <a:t>Terminado </a:t>
                      </a:r>
                      <a:endParaRPr/>
                    </a:p>
                    <a:p>
                      <a:pPr indent="0" lvl="0" marL="0" marR="0" rtl="0" algn="l">
                        <a:spcBef>
                          <a:spcPts val="0"/>
                        </a:spcBef>
                        <a:spcAft>
                          <a:spcPts val="0"/>
                        </a:spcAft>
                        <a:buNone/>
                      </a:pPr>
                      <a:r>
                        <a:rPr lang="es-CL" sz="1600">
                          <a:solidFill>
                            <a:srgbClr val="262626"/>
                          </a:solidFill>
                          <a:latin typeface="Calibri"/>
                          <a:ea typeface="Calibri"/>
                          <a:cs typeface="Calibri"/>
                          <a:sym typeface="Calibri"/>
                        </a:rPr>
                        <a:t>(Septiembre 2018 – abril 2020)</a:t>
                      </a:r>
                      <a:endParaRPr sz="1600">
                        <a:solidFill>
                          <a:srgbClr val="262626"/>
                        </a:solidFill>
                      </a:endParaRPr>
                    </a:p>
                  </a:txBody>
                  <a:tcPr marT="45725" marB="45725" marR="91450" marL="91450" anchor="ctr"/>
                </a:tc>
              </a:tr>
              <a:tr h="370850">
                <a:tc>
                  <a:txBody>
                    <a:bodyPr/>
                    <a:lstStyle/>
                    <a:p>
                      <a:pPr indent="0" lvl="0" marL="0" marR="0" rtl="0" algn="l">
                        <a:spcBef>
                          <a:spcPts val="0"/>
                        </a:spcBef>
                        <a:spcAft>
                          <a:spcPts val="0"/>
                        </a:spcAft>
                        <a:buNone/>
                      </a:pPr>
                      <a:r>
                        <a:rPr lang="es-CL" sz="1600">
                          <a:solidFill>
                            <a:srgbClr val="262626"/>
                          </a:solidFill>
                        </a:rPr>
                        <a:t>Estudio de Riesgos</a:t>
                      </a:r>
                      <a:endParaRPr/>
                    </a:p>
                  </a:txBody>
                  <a:tcPr marT="45725" marB="45725" marR="91450" marL="91450"/>
                </a:tc>
                <a:tc vMerge="1"/>
                <a:tc vMerge="1"/>
              </a:tr>
              <a:tr h="370850">
                <a:tc>
                  <a:txBody>
                    <a:bodyPr/>
                    <a:lstStyle/>
                    <a:p>
                      <a:pPr indent="0" lvl="0" marL="0" marR="0" rtl="0" algn="l">
                        <a:spcBef>
                          <a:spcPts val="0"/>
                        </a:spcBef>
                        <a:spcAft>
                          <a:spcPts val="0"/>
                        </a:spcAft>
                        <a:buNone/>
                      </a:pPr>
                      <a:r>
                        <a:rPr lang="es-CL" sz="1600">
                          <a:solidFill>
                            <a:srgbClr val="262626"/>
                          </a:solidFill>
                        </a:rPr>
                        <a:t>Planificación: Modificación del Plan Intercomunal</a:t>
                      </a:r>
                      <a:endParaRPr/>
                    </a:p>
                  </a:txBody>
                  <a:tcPr marT="45725" marB="45725" marR="91450" marL="91450"/>
                </a:tc>
                <a:tc>
                  <a:txBody>
                    <a:bodyPr/>
                    <a:lstStyle/>
                    <a:p>
                      <a:pPr indent="0" lvl="0" marL="0" marR="0" rtl="0" algn="l">
                        <a:spcBef>
                          <a:spcPts val="0"/>
                        </a:spcBef>
                        <a:spcAft>
                          <a:spcPts val="0"/>
                        </a:spcAft>
                        <a:buNone/>
                      </a:pPr>
                      <a:r>
                        <a:rPr lang="es-CL" sz="1600">
                          <a:solidFill>
                            <a:srgbClr val="262626"/>
                          </a:solidFill>
                        </a:rPr>
                        <a:t>$135.000.000</a:t>
                      </a:r>
                      <a:endParaRPr/>
                    </a:p>
                  </a:txBody>
                  <a:tcPr marT="45725" marB="45725" marR="91450" marL="91450"/>
                </a:tc>
                <a:tc>
                  <a:txBody>
                    <a:bodyPr/>
                    <a:lstStyle/>
                    <a:p>
                      <a:pPr indent="0" lvl="0" marL="0" marR="0" rtl="0" algn="l">
                        <a:spcBef>
                          <a:spcPts val="0"/>
                        </a:spcBef>
                        <a:spcAft>
                          <a:spcPts val="0"/>
                        </a:spcAft>
                        <a:buNone/>
                      </a:pPr>
                      <a:r>
                        <a:rPr lang="es-CL" sz="1600">
                          <a:solidFill>
                            <a:srgbClr val="262626"/>
                          </a:solidFill>
                        </a:rPr>
                        <a:t>Declarado desierto*</a:t>
                      </a:r>
                      <a:endParaRPr/>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2010-11-27T19:44:20Z</dcterms:created>
  <dc:creator>Executive Director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medios">
    <vt:lpwstr/>
  </property>
  <property fmtid="{D5CDD505-2E9C-101B-9397-08002B2CF9AE}" pid="5" name="impresos">
    <vt:lpwstr/>
  </property>
</Properties>
</file>