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12192000"/>
  <p:notesSz cx="6808775" cy="99409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ghaA/5ZjwaaDwLxQJyi+zMRrdq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laudio Araya C.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D7F28B-AE7C-4735-9EDF-337539D958CF}">
  <a:tblStyle styleId="{81D7F28B-AE7C-4735-9EDF-337539D958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5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caraya\Desktop\Trabajo\PLAN%20MAESTRO\INICIATIVAS%20INVERSION\Inversion%20Publica\Tablas%20para%20word_4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2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3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'RESUMEN REGIONAL (3)'!$E$4</c:f>
              <c:strCache>
                <c:ptCount val="1"/>
                <c:pt idx="0">
                  <c:v>Ministerios MOP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(3)'!$E$7:$E$35</c:f>
              <c:numCache>
                <c:formatCode>#,##0</c:formatCode>
                <c:ptCount val="29"/>
                <c:pt idx="0">
                  <c:v>57467931.720279522</c:v>
                </c:pt>
                <c:pt idx="1">
                  <c:v>49282094.134232931</c:v>
                </c:pt>
                <c:pt idx="2">
                  <c:v>74792458.600952327</c:v>
                </c:pt>
                <c:pt idx="3">
                  <c:v>94170690.683148906</c:v>
                </c:pt>
                <c:pt idx="4">
                  <c:v>78912906.662944436</c:v>
                </c:pt>
                <c:pt idx="5">
                  <c:v>96480183.345573455</c:v>
                </c:pt>
                <c:pt idx="6">
                  <c:v>201353781.30444512</c:v>
                </c:pt>
                <c:pt idx="7">
                  <c:v>80045131.37736237</c:v>
                </c:pt>
                <c:pt idx="8">
                  <c:v>156540120.74383485</c:v>
                </c:pt>
                <c:pt idx="9">
                  <c:v>135834139.17484838</c:v>
                </c:pt>
                <c:pt idx="10">
                  <c:v>110435752.51759118</c:v>
                </c:pt>
                <c:pt idx="11">
                  <c:v>102108892.3569454</c:v>
                </c:pt>
                <c:pt idx="12">
                  <c:v>86329621.353262961</c:v>
                </c:pt>
                <c:pt idx="13">
                  <c:v>107650645.20947987</c:v>
                </c:pt>
                <c:pt idx="14">
                  <c:v>106279935.64844765</c:v>
                </c:pt>
                <c:pt idx="15">
                  <c:v>106809398.11231267</c:v>
                </c:pt>
                <c:pt idx="16">
                  <c:v>94286778</c:v>
                </c:pt>
                <c:pt idx="17">
                  <c:v>121562213.93107094</c:v>
                </c:pt>
                <c:pt idx="18">
                  <c:v>123704548.41396338</c:v>
                </c:pt>
                <c:pt idx="19">
                  <c:v>125846882.89685583</c:v>
                </c:pt>
                <c:pt idx="20">
                  <c:v>127989217.37974827</c:v>
                </c:pt>
                <c:pt idx="21">
                  <c:v>130131551.86264071</c:v>
                </c:pt>
                <c:pt idx="22">
                  <c:v>132273886.34553316</c:v>
                </c:pt>
                <c:pt idx="23">
                  <c:v>134416220.82842559</c:v>
                </c:pt>
                <c:pt idx="24">
                  <c:v>136558555.31131804</c:v>
                </c:pt>
                <c:pt idx="25">
                  <c:v>138700889.79421049</c:v>
                </c:pt>
                <c:pt idx="26">
                  <c:v>140843224.27710292</c:v>
                </c:pt>
                <c:pt idx="27">
                  <c:v>142985558.75999537</c:v>
                </c:pt>
                <c:pt idx="28">
                  <c:v>145127893.24288779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5-4091-8CC2-870D75D07695}"/>
            </c:ext>
          </c:extLst>
        </c:ser>
        <c:ser>
          <c:idx val="1"/>
          <c:order val="1"/>
          <c:tx>
            <c:strRef>
              <c:f>'RESUMEN REGIONAL (3)'!$H$4</c:f>
              <c:strCache>
                <c:ptCount val="1"/>
                <c:pt idx="0">
                  <c:v>Ministerios MINVU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(3)'!$H$7:$H$35</c:f>
              <c:numCache>
                <c:formatCode>#,##0</c:formatCode>
                <c:ptCount val="29"/>
                <c:pt idx="0">
                  <c:v>75337011.123686075</c:v>
                </c:pt>
                <c:pt idx="1">
                  <c:v>70018304.386680156</c:v>
                </c:pt>
                <c:pt idx="2">
                  <c:v>78713128.332456008</c:v>
                </c:pt>
                <c:pt idx="3">
                  <c:v>89293067.721882224</c:v>
                </c:pt>
                <c:pt idx="4">
                  <c:v>81184063.536231831</c:v>
                </c:pt>
                <c:pt idx="5">
                  <c:v>92096515.370572045</c:v>
                </c:pt>
                <c:pt idx="6">
                  <c:v>116772547.4212838</c:v>
                </c:pt>
                <c:pt idx="7">
                  <c:v>148603967.34150791</c:v>
                </c:pt>
                <c:pt idx="8">
                  <c:v>146133947.76253709</c:v>
                </c:pt>
                <c:pt idx="9">
                  <c:v>175474146.00067601</c:v>
                </c:pt>
                <c:pt idx="10">
                  <c:v>126828570.09046923</c:v>
                </c:pt>
                <c:pt idx="11">
                  <c:v>134483250.64057174</c:v>
                </c:pt>
                <c:pt idx="12">
                  <c:v>125058791.44448848</c:v>
                </c:pt>
                <c:pt idx="13">
                  <c:v>149230840.23705024</c:v>
                </c:pt>
                <c:pt idx="14">
                  <c:v>155814715.523029</c:v>
                </c:pt>
                <c:pt idx="15">
                  <c:v>149546359.32537168</c:v>
                </c:pt>
                <c:pt idx="16">
                  <c:v>144274886</c:v>
                </c:pt>
                <c:pt idx="17">
                  <c:v>170083310.51684952</c:v>
                </c:pt>
                <c:pt idx="18">
                  <c:v>175524827.94513676</c:v>
                </c:pt>
                <c:pt idx="19">
                  <c:v>180966345.37342399</c:v>
                </c:pt>
                <c:pt idx="20">
                  <c:v>186407862.80171123</c:v>
                </c:pt>
                <c:pt idx="21">
                  <c:v>191849380.22999847</c:v>
                </c:pt>
                <c:pt idx="22">
                  <c:v>197290897.65828571</c:v>
                </c:pt>
                <c:pt idx="23">
                  <c:v>202732415.08657295</c:v>
                </c:pt>
                <c:pt idx="24">
                  <c:v>208173932.51486018</c:v>
                </c:pt>
                <c:pt idx="25">
                  <c:v>213615449.94314742</c:v>
                </c:pt>
                <c:pt idx="26">
                  <c:v>219056967.37143469</c:v>
                </c:pt>
                <c:pt idx="27">
                  <c:v>224498484.79972193</c:v>
                </c:pt>
                <c:pt idx="28">
                  <c:v>229940002.22800916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5-4091-8CC2-870D75D07695}"/>
            </c:ext>
          </c:extLst>
        </c:ser>
        <c:ser>
          <c:idx val="2"/>
          <c:order val="2"/>
          <c:tx>
            <c:strRef>
              <c:f>'RESUMEN REGIONAL (3)'!$K$4</c:f>
              <c:strCache>
                <c:ptCount val="1"/>
                <c:pt idx="0">
                  <c:v>Ministerios otros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(3)'!$K$7:$K$35</c:f>
              <c:numCache>
                <c:formatCode>#,##0</c:formatCode>
                <c:ptCount val="29"/>
                <c:pt idx="0">
                  <c:v>3965592.5681305826</c:v>
                </c:pt>
                <c:pt idx="1">
                  <c:v>2448943.5642907023</c:v>
                </c:pt>
                <c:pt idx="2">
                  <c:v>1632599.3378074616</c:v>
                </c:pt>
                <c:pt idx="3">
                  <c:v>4246870.1042726189</c:v>
                </c:pt>
                <c:pt idx="4">
                  <c:v>5770457.0349320918</c:v>
                </c:pt>
                <c:pt idx="5">
                  <c:v>3140387.5706702322</c:v>
                </c:pt>
                <c:pt idx="6">
                  <c:v>3842088.309806183</c:v>
                </c:pt>
                <c:pt idx="7">
                  <c:v>12648281.277976334</c:v>
                </c:pt>
                <c:pt idx="8">
                  <c:v>19714775.599183887</c:v>
                </c:pt>
                <c:pt idx="9">
                  <c:v>38095785.342727393</c:v>
                </c:pt>
                <c:pt idx="10">
                  <c:v>23708350.783347741</c:v>
                </c:pt>
                <c:pt idx="11">
                  <c:v>50902569.035338253</c:v>
                </c:pt>
                <c:pt idx="12">
                  <c:v>47322659.029419467</c:v>
                </c:pt>
                <c:pt idx="13">
                  <c:v>43486748.207597971</c:v>
                </c:pt>
                <c:pt idx="14">
                  <c:v>90793065.909134716</c:v>
                </c:pt>
                <c:pt idx="15">
                  <c:v>80589757.866510808</c:v>
                </c:pt>
                <c:pt idx="16">
                  <c:v>135203777.13</c:v>
                </c:pt>
                <c:pt idx="17">
                  <c:v>93002117.008719042</c:v>
                </c:pt>
                <c:pt idx="18">
                  <c:v>99626452.175235882</c:v>
                </c:pt>
                <c:pt idx="19">
                  <c:v>106250787.34175272</c:v>
                </c:pt>
                <c:pt idx="20">
                  <c:v>112875122.50826956</c:v>
                </c:pt>
                <c:pt idx="21">
                  <c:v>119499457.6747864</c:v>
                </c:pt>
                <c:pt idx="22">
                  <c:v>126123792.84130327</c:v>
                </c:pt>
                <c:pt idx="23">
                  <c:v>132748128.00782011</c:v>
                </c:pt>
                <c:pt idx="24">
                  <c:v>139372463.17433697</c:v>
                </c:pt>
                <c:pt idx="25">
                  <c:v>145996798.34085381</c:v>
                </c:pt>
                <c:pt idx="26">
                  <c:v>152621133.50737065</c:v>
                </c:pt>
                <c:pt idx="27">
                  <c:v>159245468.67388749</c:v>
                </c:pt>
                <c:pt idx="28">
                  <c:v>165869803.84040433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5-4091-8CC2-870D75D07695}"/>
            </c:ext>
          </c:extLst>
        </c:ser>
        <c:ser>
          <c:idx val="3"/>
          <c:order val="3"/>
          <c:tx>
            <c:strRef>
              <c:f>'RESUMEN REGIONAL (3)'!$N$4</c:f>
              <c:strCache>
                <c:ptCount val="1"/>
                <c:pt idx="0">
                  <c:v>FNDR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(3)'!$N$7:$N$35</c:f>
              <c:numCache>
                <c:formatCode>#,##0</c:formatCode>
                <c:ptCount val="29"/>
                <c:pt idx="0">
                  <c:v>35325079.643169701</c:v>
                </c:pt>
                <c:pt idx="1">
                  <c:v>34590586.069834627</c:v>
                </c:pt>
                <c:pt idx="2">
                  <c:v>37349684.722945482</c:v>
                </c:pt>
                <c:pt idx="3">
                  <c:v>36095301.988894425</c:v>
                </c:pt>
                <c:pt idx="4">
                  <c:v>37201870.261126235</c:v>
                </c:pt>
                <c:pt idx="5">
                  <c:v>37586835.176484324</c:v>
                </c:pt>
                <c:pt idx="6">
                  <c:v>50993762.452803008</c:v>
                </c:pt>
                <c:pt idx="7">
                  <c:v>51597017.379815884</c:v>
                </c:pt>
                <c:pt idx="8">
                  <c:v>57963909.204728007</c:v>
                </c:pt>
                <c:pt idx="9">
                  <c:v>71274535.110107064</c:v>
                </c:pt>
                <c:pt idx="10">
                  <c:v>63094633.586974509</c:v>
                </c:pt>
                <c:pt idx="11">
                  <c:v>72484135.213777214</c:v>
                </c:pt>
                <c:pt idx="12">
                  <c:v>71235812.028188825</c:v>
                </c:pt>
                <c:pt idx="13">
                  <c:v>77603963.927748933</c:v>
                </c:pt>
                <c:pt idx="14">
                  <c:v>82089173.429728732</c:v>
                </c:pt>
                <c:pt idx="15">
                  <c:v>79317980.590050697</c:v>
                </c:pt>
                <c:pt idx="16">
                  <c:v>71235075</c:v>
                </c:pt>
                <c:pt idx="17">
                  <c:v>86908025.934710979</c:v>
                </c:pt>
                <c:pt idx="18">
                  <c:v>90243954.595519528</c:v>
                </c:pt>
                <c:pt idx="19">
                  <c:v>93579883.256328091</c:v>
                </c:pt>
                <c:pt idx="20">
                  <c:v>96915811.917136654</c:v>
                </c:pt>
                <c:pt idx="21">
                  <c:v>100251740.5779452</c:v>
                </c:pt>
                <c:pt idx="22">
                  <c:v>103587669.23875375</c:v>
                </c:pt>
                <c:pt idx="23">
                  <c:v>106923597.89956231</c:v>
                </c:pt>
                <c:pt idx="24">
                  <c:v>110259526.56037086</c:v>
                </c:pt>
                <c:pt idx="25">
                  <c:v>113595455.22117943</c:v>
                </c:pt>
                <c:pt idx="26">
                  <c:v>116931383.88198797</c:v>
                </c:pt>
                <c:pt idx="27">
                  <c:v>120267312.54279652</c:v>
                </c:pt>
                <c:pt idx="28">
                  <c:v>123603241.20360509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A5-4091-8CC2-870D75D07695}"/>
            </c:ext>
          </c:extLst>
        </c:ser>
        <c:ser>
          <c:idx val="4"/>
          <c:order val="4"/>
          <c:tx>
            <c:strRef>
              <c:f>'RESUMEN REGIONAL (3)'!$Q$4</c:f>
              <c:strCache>
                <c:ptCount val="1"/>
                <c:pt idx="0">
                  <c:v>Municipal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(3)'!$Q$7:$Q$35</c:f>
              <c:numCache>
                <c:formatCode>#,##0</c:formatCode>
                <c:ptCount val="29"/>
                <c:pt idx="0">
                  <c:v>62692844.46059233</c:v>
                </c:pt>
                <c:pt idx="1">
                  <c:v>48631834.519946352</c:v>
                </c:pt>
                <c:pt idx="2">
                  <c:v>43368027.494427487</c:v>
                </c:pt>
                <c:pt idx="3">
                  <c:v>40488818.385446928</c:v>
                </c:pt>
                <c:pt idx="4">
                  <c:v>54691802.921700306</c:v>
                </c:pt>
                <c:pt idx="5">
                  <c:v>56286656.661903545</c:v>
                </c:pt>
                <c:pt idx="6">
                  <c:v>46637393.322993122</c:v>
                </c:pt>
                <c:pt idx="7">
                  <c:v>42156396.411564849</c:v>
                </c:pt>
                <c:pt idx="8">
                  <c:v>32153232.631817304</c:v>
                </c:pt>
                <c:pt idx="9">
                  <c:v>36964715.023461722</c:v>
                </c:pt>
                <c:pt idx="10">
                  <c:v>41030850.826980375</c:v>
                </c:pt>
                <c:pt idx="11">
                  <c:v>40731240.539394006</c:v>
                </c:pt>
                <c:pt idx="12">
                  <c:v>34190207.929160655</c:v>
                </c:pt>
                <c:pt idx="13">
                  <c:v>54200897.272098862</c:v>
                </c:pt>
                <c:pt idx="14">
                  <c:v>54280047.01146879</c:v>
                </c:pt>
                <c:pt idx="15">
                  <c:v>54665224.607695617</c:v>
                </c:pt>
                <c:pt idx="16">
                  <c:v>52430028.603</c:v>
                </c:pt>
                <c:pt idx="17">
                  <c:v>45676916.990461841</c:v>
                </c:pt>
                <c:pt idx="18">
                  <c:v>45552128.560489289</c:v>
                </c:pt>
                <c:pt idx="19">
                  <c:v>45427340.13051673</c:v>
                </c:pt>
                <c:pt idx="20">
                  <c:v>45302551.700544178</c:v>
                </c:pt>
                <c:pt idx="21">
                  <c:v>45177763.270571627</c:v>
                </c:pt>
                <c:pt idx="22">
                  <c:v>45052974.840599068</c:v>
                </c:pt>
                <c:pt idx="23">
                  <c:v>44928186.410626516</c:v>
                </c:pt>
                <c:pt idx="24">
                  <c:v>44803397.980653964</c:v>
                </c:pt>
                <c:pt idx="25">
                  <c:v>44678609.550681405</c:v>
                </c:pt>
                <c:pt idx="26">
                  <c:v>44553821.120708853</c:v>
                </c:pt>
                <c:pt idx="27">
                  <c:v>44429032.690736301</c:v>
                </c:pt>
                <c:pt idx="28">
                  <c:v>44304244.260763742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5-4091-8CC2-870D75D07695}"/>
            </c:ext>
          </c:extLst>
        </c:ser>
        <c:ser>
          <c:idx val="5"/>
          <c:order val="5"/>
          <c:tx>
            <c:strRef>
              <c:f>'RESUMEN REGIONAL (3)'!$T$4</c:f>
              <c:strCache>
                <c:ptCount val="1"/>
                <c:pt idx="0">
                  <c:v>Otros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REGIONAL (3)'!$B$7:$B$35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REGIONAL (3)'!$T$7:$T$35</c:f>
              <c:numCache>
                <c:formatCode>#,##0</c:formatCode>
                <c:ptCount val="29"/>
                <c:pt idx="0">
                  <c:v>48418009.904824883</c:v>
                </c:pt>
                <c:pt idx="1">
                  <c:v>35467170.729912087</c:v>
                </c:pt>
                <c:pt idx="2">
                  <c:v>19822975.899618909</c:v>
                </c:pt>
                <c:pt idx="3">
                  <c:v>14884862.22455509</c:v>
                </c:pt>
                <c:pt idx="4">
                  <c:v>8231688.9016111568</c:v>
                </c:pt>
                <c:pt idx="5">
                  <c:v>13128598.932317749</c:v>
                </c:pt>
                <c:pt idx="6">
                  <c:v>13310683.998552188</c:v>
                </c:pt>
                <c:pt idx="7">
                  <c:v>22811760.548550695</c:v>
                </c:pt>
                <c:pt idx="8">
                  <c:v>15707027.625755049</c:v>
                </c:pt>
                <c:pt idx="9">
                  <c:v>10132982.238930084</c:v>
                </c:pt>
                <c:pt idx="10">
                  <c:v>20104069.22696951</c:v>
                </c:pt>
                <c:pt idx="11">
                  <c:v>35370816.821923718</c:v>
                </c:pt>
                <c:pt idx="12">
                  <c:v>26206570.908229768</c:v>
                </c:pt>
                <c:pt idx="13">
                  <c:v>32196542.81504979</c:v>
                </c:pt>
                <c:pt idx="14">
                  <c:v>8881685.5165538713</c:v>
                </c:pt>
                <c:pt idx="15">
                  <c:v>10863137.154303752</c:v>
                </c:pt>
                <c:pt idx="16">
                  <c:v>5536307.2180000395</c:v>
                </c:pt>
                <c:pt idx="17">
                  <c:v>12235941.612084299</c:v>
                </c:pt>
                <c:pt idx="18">
                  <c:v>11366243.028684136</c:v>
                </c:pt>
                <c:pt idx="19">
                  <c:v>10496544.445283972</c:v>
                </c:pt>
                <c:pt idx="20">
                  <c:v>9626845.8618838042</c:v>
                </c:pt>
                <c:pt idx="21">
                  <c:v>8757147.2784836404</c:v>
                </c:pt>
                <c:pt idx="22">
                  <c:v>7887448.6950834766</c:v>
                </c:pt>
                <c:pt idx="23">
                  <c:v>7017750.1116833128</c:v>
                </c:pt>
                <c:pt idx="24">
                  <c:v>6148051.528283149</c:v>
                </c:pt>
                <c:pt idx="25">
                  <c:v>5278352.9448829815</c:v>
                </c:pt>
                <c:pt idx="26">
                  <c:v>4408654.3614828177</c:v>
                </c:pt>
                <c:pt idx="27">
                  <c:v>3538955.7780826539</c:v>
                </c:pt>
                <c:pt idx="28">
                  <c:v>2669257.1946824901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A5-4091-8CC2-870D75D07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67039"/>
        <c:axId val="1130272943"/>
      </c:area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657455"/>
        <c:axId val="1171277487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'RESUMEN REGIONAL (3)'!$B$23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317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1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12700">
                      <a:solidFill>
                        <a:schemeClr val="lt2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'RESUMEN REGIONAL (3)'!$B$7:$B$23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('RESUMEN REGIONAL (3)'!$F$23,'RESUMEN REGIONAL (3)'!$I$23,'RESUMEN REGIONAL (3)'!$L$23,'RESUMEN REGIONAL (3)'!$O$23,'RESUMEN REGIONAL (3)'!$R$23,'RESUMEN REGIONAL (3)'!$U$23)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0.18746121664730619</c:v>
                      </c:pt>
                      <c:pt idx="1">
                        <c:v>0.28684770266740267</c:v>
                      </c:pt>
                      <c:pt idx="2">
                        <c:v>0.26881250047701316</c:v>
                      </c:pt>
                      <c:pt idx="3">
                        <c:v>0.14162976093490123</c:v>
                      </c:pt>
                      <c:pt idx="4">
                        <c:v>0.10424151889856119</c:v>
                      </c:pt>
                      <c:pt idx="5">
                        <c:v>1.100730037481555E-2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D2A5-4091-8CC2-870D75D07695}"/>
                  </c:ext>
                </c:extLst>
              </c15:ser>
            </c15:filteredLineSeries>
          </c:ext>
        </c:extLst>
      </c:lineChart>
      <c:catAx>
        <c:axId val="1170567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30272943"/>
        <c:crosses val="autoZero"/>
        <c:auto val="1"/>
        <c:lblAlgn val="ctr"/>
        <c:lblOffset val="100"/>
        <c:noMultiLvlLbl val="0"/>
      </c:catAx>
      <c:valAx>
        <c:axId val="11302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Monto inversión ( miles de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70567039"/>
        <c:crosses val="autoZero"/>
        <c:crossBetween val="between"/>
      </c:valAx>
      <c:valAx>
        <c:axId val="1171277487"/>
        <c:scaling>
          <c:orientation val="minMax"/>
          <c:max val="1.1200000000000001"/>
          <c:min val="0"/>
        </c:scaling>
        <c:delete val="0"/>
        <c:axPos val="r"/>
        <c:numFmt formatCode="0%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1657455"/>
        <c:crosses val="max"/>
        <c:crossBetween val="between"/>
        <c:majorUnit val="0.1"/>
        <c:minorUnit val="5.000000000000001E-2"/>
      </c:valAx>
      <c:catAx>
        <c:axId val="1321657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127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'RESUMEN COMUNAL (4)'!$H$4</c:f>
              <c:strCache>
                <c:ptCount val="1"/>
                <c:pt idx="0">
                  <c:v>Ministerios MOP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(4)'!$H$7:$H$35</c:f>
              <c:numCache>
                <c:formatCode>#,##0</c:formatCode>
                <c:ptCount val="29"/>
                <c:pt idx="0">
                  <c:v>3254571.7271110169</c:v>
                </c:pt>
                <c:pt idx="1">
                  <c:v>2777711.4283812372</c:v>
                </c:pt>
                <c:pt idx="2">
                  <c:v>4195413.5942534925</c:v>
                </c:pt>
                <c:pt idx="3">
                  <c:v>5256742.1286286628</c:v>
                </c:pt>
                <c:pt idx="4">
                  <c:v>4383574.1155116968</c:v>
                </c:pt>
                <c:pt idx="5">
                  <c:v>5332544.2516418705</c:v>
                </c:pt>
                <c:pt idx="6">
                  <c:v>11072892.522010863</c:v>
                </c:pt>
                <c:pt idx="7">
                  <c:v>4379977.5207099346</c:v>
                </c:pt>
                <c:pt idx="8">
                  <c:v>8520541.7549032476</c:v>
                </c:pt>
                <c:pt idx="9">
                  <c:v>7355150.7888690922</c:v>
                </c:pt>
                <c:pt idx="10">
                  <c:v>5948606.8822422735</c:v>
                </c:pt>
                <c:pt idx="11">
                  <c:v>5471141.6300214324</c:v>
                </c:pt>
                <c:pt idx="12">
                  <c:v>4600299.9024500465</c:v>
                </c:pt>
                <c:pt idx="13">
                  <c:v>5705418.0994787971</c:v>
                </c:pt>
                <c:pt idx="14">
                  <c:v>5601888.2559621958</c:v>
                </c:pt>
                <c:pt idx="15">
                  <c:v>5373108.5254379157</c:v>
                </c:pt>
                <c:pt idx="16">
                  <c:v>4914070.3809947688</c:v>
                </c:pt>
                <c:pt idx="17">
                  <c:v>6334964.0447670538</c:v>
                </c:pt>
                <c:pt idx="18">
                  <c:v>6423530.9418417681</c:v>
                </c:pt>
                <c:pt idx="19">
                  <c:v>6512097.8389164833</c:v>
                </c:pt>
                <c:pt idx="20">
                  <c:v>6600664.7359911986</c:v>
                </c:pt>
                <c:pt idx="21">
                  <c:v>6689231.6330659129</c:v>
                </c:pt>
                <c:pt idx="22">
                  <c:v>6777798.5301406281</c:v>
                </c:pt>
                <c:pt idx="23">
                  <c:v>6866365.4272153433</c:v>
                </c:pt>
                <c:pt idx="24">
                  <c:v>6954932.3242900576</c:v>
                </c:pt>
                <c:pt idx="25">
                  <c:v>7043499.2213647729</c:v>
                </c:pt>
                <c:pt idx="26">
                  <c:v>7132066.1184394881</c:v>
                </c:pt>
                <c:pt idx="27">
                  <c:v>7220633.0155142024</c:v>
                </c:pt>
                <c:pt idx="28">
                  <c:v>7309199.9125889177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9-48D4-9F75-95F43FBF3B68}"/>
            </c:ext>
          </c:extLst>
        </c:ser>
        <c:ser>
          <c:idx val="1"/>
          <c:order val="1"/>
          <c:tx>
            <c:strRef>
              <c:f>'RESUMEN COMUNAL (4)'!$K$4</c:f>
              <c:strCache>
                <c:ptCount val="1"/>
                <c:pt idx="0">
                  <c:v>Ministerios MINVU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(4)'!$K$7:$K$35</c:f>
              <c:numCache>
                <c:formatCode>#,##0</c:formatCode>
                <c:ptCount val="29"/>
                <c:pt idx="0">
                  <c:v>4266548.3003919106</c:v>
                </c:pt>
                <c:pt idx="1">
                  <c:v>3946476.8636050746</c:v>
                </c:pt>
                <c:pt idx="2">
                  <c:v>4415339.9263706086</c:v>
                </c:pt>
                <c:pt idx="3">
                  <c:v>4984466.2652782723</c:v>
                </c:pt>
                <c:pt idx="4">
                  <c:v>4509735.7904900694</c:v>
                </c:pt>
                <c:pt idx="5">
                  <c:v>5090255.0825026333</c:v>
                </c:pt>
                <c:pt idx="6">
                  <c:v>6421582.2456409326</c:v>
                </c:pt>
                <c:pt idx="7">
                  <c:v>8131438.1679957407</c:v>
                </c:pt>
                <c:pt idx="8">
                  <c:v>7954129.5726807192</c:v>
                </c:pt>
                <c:pt idx="9">
                  <c:v>9501578.9934934285</c:v>
                </c:pt>
                <c:pt idx="10">
                  <c:v>6831603.7850598777</c:v>
                </c:pt>
                <c:pt idx="11">
                  <c:v>7205806.4105539331</c:v>
                </c:pt>
                <c:pt idx="12">
                  <c:v>6664085.1316656033</c:v>
                </c:pt>
                <c:pt idx="13">
                  <c:v>7909142.9060372924</c:v>
                </c:pt>
                <c:pt idx="14">
                  <c:v>8212807.2403221838</c:v>
                </c:pt>
                <c:pt idx="15">
                  <c:v>7523016.0682529695</c:v>
                </c:pt>
                <c:pt idx="16">
                  <c:v>7519367.6043739319</c:v>
                </c:pt>
                <c:pt idx="17">
                  <c:v>8864421.2974484116</c:v>
                </c:pt>
                <c:pt idx="18">
                  <c:v>9123295.6876569614</c:v>
                </c:pt>
                <c:pt idx="19">
                  <c:v>9382170.0778655075</c:v>
                </c:pt>
                <c:pt idx="20">
                  <c:v>9641044.4680740573</c:v>
                </c:pt>
                <c:pt idx="21">
                  <c:v>9899918.8582826033</c:v>
                </c:pt>
                <c:pt idx="22">
                  <c:v>10158793.248491153</c:v>
                </c:pt>
                <c:pt idx="23">
                  <c:v>10417667.638699701</c:v>
                </c:pt>
                <c:pt idx="24">
                  <c:v>10676542.028908249</c:v>
                </c:pt>
                <c:pt idx="25">
                  <c:v>10935416.419116797</c:v>
                </c:pt>
                <c:pt idx="26">
                  <c:v>11194290.809325345</c:v>
                </c:pt>
                <c:pt idx="27">
                  <c:v>11453165.199533893</c:v>
                </c:pt>
                <c:pt idx="28">
                  <c:v>11712039.589742441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9-48D4-9F75-95F43FBF3B68}"/>
            </c:ext>
          </c:extLst>
        </c:ser>
        <c:ser>
          <c:idx val="2"/>
          <c:order val="2"/>
          <c:tx>
            <c:strRef>
              <c:f>'RESUMEN COMUNAL (4)'!$N$4</c:f>
              <c:strCache>
                <c:ptCount val="1"/>
                <c:pt idx="0">
                  <c:v>Ministerios otros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(4)'!$N$7:$N$35</c:f>
              <c:numCache>
                <c:formatCode>#,##0</c:formatCode>
                <c:ptCount val="29"/>
                <c:pt idx="0">
                  <c:v>224582.73800943047</c:v>
                </c:pt>
                <c:pt idx="1">
                  <c:v>138031.0363326408</c:v>
                </c:pt>
                <c:pt idx="2">
                  <c:v>91579.145597433671</c:v>
                </c:pt>
                <c:pt idx="3">
                  <c:v>237066.34017433692</c:v>
                </c:pt>
                <c:pt idx="4">
                  <c:v>320546.12056101952</c:v>
                </c:pt>
                <c:pt idx="5">
                  <c:v>173571.97205900121</c:v>
                </c:pt>
                <c:pt idx="6">
                  <c:v>211284.98625130672</c:v>
                </c:pt>
                <c:pt idx="7">
                  <c:v>692099.40342255589</c:v>
                </c:pt>
                <c:pt idx="8">
                  <c:v>1073083.1679648515</c:v>
                </c:pt>
                <c:pt idx="9">
                  <c:v>2062811.6563205756</c:v>
                </c:pt>
                <c:pt idx="10">
                  <c:v>1277047.1103909155</c:v>
                </c:pt>
                <c:pt idx="11">
                  <c:v>2727433.0187691646</c:v>
                </c:pt>
                <c:pt idx="12">
                  <c:v>2521711.7868024437</c:v>
                </c:pt>
                <c:pt idx="13">
                  <c:v>2304770.9544917578</c:v>
                </c:pt>
                <c:pt idx="14">
                  <c:v>4785593.8803121783</c:v>
                </c:pt>
                <c:pt idx="15">
                  <c:v>4054114.3636086974</c:v>
                </c:pt>
                <c:pt idx="16">
                  <c:v>7046596.4654466268</c:v>
                </c:pt>
                <c:pt idx="17">
                  <c:v>4859667.3078077659</c:v>
                </c:pt>
                <c:pt idx="18">
                  <c:v>5203931.4913778119</c:v>
                </c:pt>
                <c:pt idx="19">
                  <c:v>5548195.6749478597</c:v>
                </c:pt>
                <c:pt idx="20">
                  <c:v>5892459.8585179057</c:v>
                </c:pt>
                <c:pt idx="21">
                  <c:v>6236724.0420879517</c:v>
                </c:pt>
                <c:pt idx="22">
                  <c:v>6580988.2256579977</c:v>
                </c:pt>
                <c:pt idx="23">
                  <c:v>6925252.4092280436</c:v>
                </c:pt>
                <c:pt idx="24">
                  <c:v>7269516.5927980915</c:v>
                </c:pt>
                <c:pt idx="25">
                  <c:v>7613780.7763681374</c:v>
                </c:pt>
                <c:pt idx="26">
                  <c:v>7958044.9599381834</c:v>
                </c:pt>
                <c:pt idx="27">
                  <c:v>8302309.1435082294</c:v>
                </c:pt>
                <c:pt idx="28">
                  <c:v>8646573.3270782754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9-48D4-9F75-95F43FBF3B68}"/>
            </c:ext>
          </c:extLst>
        </c:ser>
        <c:ser>
          <c:idx val="3"/>
          <c:order val="3"/>
          <c:tx>
            <c:strRef>
              <c:f>'RESUMEN COMUNAL (4)'!$Q$4</c:f>
              <c:strCache>
                <c:ptCount val="1"/>
                <c:pt idx="0">
                  <c:v>FNDR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(4)'!$Q$7:$Q$35</c:f>
              <c:numCache>
                <c:formatCode>#,##0</c:formatCode>
                <c:ptCount val="29"/>
                <c:pt idx="0">
                  <c:v>2000559.3036513389</c:v>
                </c:pt>
                <c:pt idx="1">
                  <c:v>1949646.5791181214</c:v>
                </c:pt>
                <c:pt idx="2">
                  <c:v>2095095.9222208566</c:v>
                </c:pt>
                <c:pt idx="3">
                  <c:v>2014891.1857195124</c:v>
                </c:pt>
                <c:pt idx="4">
                  <c:v>2066546.0495814476</c:v>
                </c:pt>
                <c:pt idx="5">
                  <c:v>2077457.30685293</c:v>
                </c:pt>
                <c:pt idx="6">
                  <c:v>2804260.4776271735</c:v>
                </c:pt>
                <c:pt idx="7">
                  <c:v>2823329.4439090253</c:v>
                </c:pt>
                <c:pt idx="8">
                  <c:v>3154998.8993844362</c:v>
                </c:pt>
                <c:pt idx="9">
                  <c:v>3859375.5319977128</c:v>
                </c:pt>
                <c:pt idx="10">
                  <c:v>3398583.9099366479</c:v>
                </c:pt>
                <c:pt idx="11">
                  <c:v>3883804.4418099551</c:v>
                </c:pt>
                <c:pt idx="12">
                  <c:v>3795986.7538772752</c:v>
                </c:pt>
                <c:pt idx="13">
                  <c:v>4112962.4399658325</c:v>
                </c:pt>
                <c:pt idx="14">
                  <c:v>4326822.1209574845</c:v>
                </c:pt>
                <c:pt idx="15">
                  <c:v>3990136.8724199501</c:v>
                </c:pt>
                <c:pt idx="16">
                  <c:v>3712653.8796928758</c:v>
                </c:pt>
                <c:pt idx="17">
                  <c:v>4527971.2268335</c:v>
                </c:pt>
                <c:pt idx="18">
                  <c:v>4690771.2251174673</c:v>
                </c:pt>
                <c:pt idx="19">
                  <c:v>4853571.2234014347</c:v>
                </c:pt>
                <c:pt idx="20">
                  <c:v>5016371.2216854002</c:v>
                </c:pt>
                <c:pt idx="21">
                  <c:v>5179171.2199693676</c:v>
                </c:pt>
                <c:pt idx="22">
                  <c:v>5341971.218253335</c:v>
                </c:pt>
                <c:pt idx="23">
                  <c:v>5504771.2165373014</c:v>
                </c:pt>
                <c:pt idx="24">
                  <c:v>5667571.2148212679</c:v>
                </c:pt>
                <c:pt idx="25">
                  <c:v>5830371.2131052352</c:v>
                </c:pt>
                <c:pt idx="26">
                  <c:v>5993171.2113892026</c:v>
                </c:pt>
                <c:pt idx="27">
                  <c:v>6155971.2096731681</c:v>
                </c:pt>
                <c:pt idx="28">
                  <c:v>6318771.2079571355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29-48D4-9F75-95F43FBF3B68}"/>
            </c:ext>
          </c:extLst>
        </c:ser>
        <c:ser>
          <c:idx val="4"/>
          <c:order val="4"/>
          <c:tx>
            <c:strRef>
              <c:f>'RESUMEN COMUNAL (4)'!$T$4</c:f>
              <c:strCache>
                <c:ptCount val="1"/>
                <c:pt idx="0">
                  <c:v>Municipal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(4)'!$T$7:$T$35</c:f>
              <c:numCache>
                <c:formatCode>#,##0</c:formatCode>
                <c:ptCount val="29"/>
                <c:pt idx="0">
                  <c:v>3550473.3329668501</c:v>
                </c:pt>
                <c:pt idx="1">
                  <c:v>2741060.5190854827</c:v>
                </c:pt>
                <c:pt idx="2">
                  <c:v>2432689.2778968439</c:v>
                </c:pt>
                <c:pt idx="3">
                  <c:v>2260143.5308710076</c:v>
                </c:pt>
                <c:pt idx="4">
                  <c:v>3038103.4200430876</c:v>
                </c:pt>
                <c:pt idx="5">
                  <c:v>3111012.8216847377</c:v>
                </c:pt>
                <c:pt idx="6">
                  <c:v>2564694.0446151411</c:v>
                </c:pt>
                <c:pt idx="7">
                  <c:v>2306749.5231697541</c:v>
                </c:pt>
                <c:pt idx="8">
                  <c:v>1750113.3887767664</c:v>
                </c:pt>
                <c:pt idx="9">
                  <c:v>2001566.4288575132</c:v>
                </c:pt>
                <c:pt idx="10">
                  <c:v>2210121.2338346033</c:v>
                </c:pt>
                <c:pt idx="11">
                  <c:v>2182438.5772248302</c:v>
                </c:pt>
                <c:pt idx="12">
                  <c:v>1821914.7464767576</c:v>
                </c:pt>
                <c:pt idx="13">
                  <c:v>2872614.2765096198</c:v>
                </c:pt>
                <c:pt idx="14">
                  <c:v>2861036.3379634228</c:v>
                </c:pt>
                <c:pt idx="15">
                  <c:v>2749965.7293802164</c:v>
                </c:pt>
                <c:pt idx="16">
                  <c:v>2732566.072336365</c:v>
                </c:pt>
                <c:pt idx="17">
                  <c:v>2330575.2286016499</c:v>
                </c:pt>
                <c:pt idx="18">
                  <c:v>2307258.3372587413</c:v>
                </c:pt>
                <c:pt idx="19">
                  <c:v>2283941.4459158331</c:v>
                </c:pt>
                <c:pt idx="20">
                  <c:v>2260624.554572925</c:v>
                </c:pt>
                <c:pt idx="21">
                  <c:v>2237307.6632300168</c:v>
                </c:pt>
                <c:pt idx="22">
                  <c:v>2213990.7718871087</c:v>
                </c:pt>
                <c:pt idx="23">
                  <c:v>2190673.8805442001</c:v>
                </c:pt>
                <c:pt idx="24">
                  <c:v>2167356.9892012919</c:v>
                </c:pt>
                <c:pt idx="25">
                  <c:v>2144040.0978583838</c:v>
                </c:pt>
                <c:pt idx="26">
                  <c:v>2120723.2065154752</c:v>
                </c:pt>
                <c:pt idx="27">
                  <c:v>2097406.315172567</c:v>
                </c:pt>
                <c:pt idx="28">
                  <c:v>2074089.4238296589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9-48D4-9F75-95F43FBF3B68}"/>
            </c:ext>
          </c:extLst>
        </c:ser>
        <c:ser>
          <c:idx val="5"/>
          <c:order val="5"/>
          <c:tx>
            <c:strRef>
              <c:f>'RESUMEN COMUNAL (4)'!$W$4</c:f>
              <c:strCache>
                <c:ptCount val="1"/>
                <c:pt idx="0">
                  <c:v>Otros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cat>
            <c:numRef>
              <c:f>'RESUMEN COMUNAL (4)'!$B$7:$B$35</c:f>
              <c:numCache>
                <c:formatCode>General</c:formatCode>
                <c:ptCount val="2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</c:numCache>
            </c:numRef>
          </c:cat>
          <c:val>
            <c:numRef>
              <c:f>'RESUMEN COMUNAL (4)'!$W$7:$W$35</c:f>
              <c:numCache>
                <c:formatCode>#,##0</c:formatCode>
                <c:ptCount val="29"/>
                <c:pt idx="0">
                  <c:v>2742049.0245974371</c:v>
                </c:pt>
                <c:pt idx="1">
                  <c:v>1999053.9606634099</c:v>
                </c:pt>
                <c:pt idx="2">
                  <c:v>1111951.4470241209</c:v>
                </c:pt>
                <c:pt idx="3">
                  <c:v>830894.21737302095</c:v>
                </c:pt>
                <c:pt idx="4">
                  <c:v>457266.37025514338</c:v>
                </c:pt>
                <c:pt idx="5">
                  <c:v>725629.1638448108</c:v>
                </c:pt>
                <c:pt idx="6">
                  <c:v>731984.13437078567</c:v>
                </c:pt>
                <c:pt idx="7">
                  <c:v>1248233.299030188</c:v>
                </c:pt>
                <c:pt idx="8">
                  <c:v>854939.83328190888</c:v>
                </c:pt>
                <c:pt idx="9">
                  <c:v>548681.00730058644</c:v>
                </c:pt>
                <c:pt idx="10">
                  <c:v>1082902.9715315835</c:v>
                </c:pt>
                <c:pt idx="11">
                  <c:v>1895219.3480446255</c:v>
                </c:pt>
                <c:pt idx="12">
                  <c:v>1396485.7450185365</c:v>
                </c:pt>
                <c:pt idx="13">
                  <c:v>1706397.0007813056</c:v>
                </c:pt>
                <c:pt idx="14">
                  <c:v>468143.01763325557</c:v>
                </c:pt>
                <c:pt idx="15">
                  <c:v>546476.39522707788</c:v>
                </c:pt>
                <c:pt idx="16">
                  <c:v>288543.14355786005</c:v>
                </c:pt>
                <c:pt idx="17">
                  <c:v>610575.88927938393</c:v>
                </c:pt>
                <c:pt idx="18">
                  <c:v>556621.24900627194</c:v>
                </c:pt>
                <c:pt idx="19">
                  <c:v>502666.60873315996</c:v>
                </c:pt>
                <c:pt idx="20">
                  <c:v>448711.96846004808</c:v>
                </c:pt>
                <c:pt idx="21">
                  <c:v>394757.32818693598</c:v>
                </c:pt>
                <c:pt idx="22">
                  <c:v>340802.68791382387</c:v>
                </c:pt>
                <c:pt idx="23">
                  <c:v>286848.047640712</c:v>
                </c:pt>
                <c:pt idx="24">
                  <c:v>232893.40736760013</c:v>
                </c:pt>
                <c:pt idx="25">
                  <c:v>178938.76709448802</c:v>
                </c:pt>
                <c:pt idx="26">
                  <c:v>124984.12682137592</c:v>
                </c:pt>
                <c:pt idx="27">
                  <c:v>71029.486548264045</c:v>
                </c:pt>
                <c:pt idx="28">
                  <c:v>17074.846275152173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29-48D4-9F75-95F43FBF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567039"/>
        <c:axId val="1130272943"/>
      </c:area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657455"/>
        <c:axId val="1171277487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'RESUMEN COMUNAL (4)'!$B$23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317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2">
                            <a:lumMod val="80000"/>
                            <a:lumOff val="2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lumMod val="80000"/>
                            <a:lumOff val="2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80000"/>
                            <a:lumOff val="2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12700">
                      <a:solidFill>
                        <a:schemeClr val="lt2"/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'RESUMEN COMUNAL (4)'!$B$7:$B$23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('RESUMEN COMUNAL (4)'!$I$23,'RESUMEN COMUNAL (4)'!$L$23,'RESUMEN COMUNAL (4)'!$O$23,'RESUMEN COMUNAL (4)'!$R$23,'RESUMEN COMUNAL (4)'!$U$23,'RESUMEN COMUNAL (4)'!$X$23)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0.18746121664730619</c:v>
                      </c:pt>
                      <c:pt idx="1">
                        <c:v>0.28684770266740262</c:v>
                      </c:pt>
                      <c:pt idx="2">
                        <c:v>0.26881250047701305</c:v>
                      </c:pt>
                      <c:pt idx="3">
                        <c:v>0.14162976093490121</c:v>
                      </c:pt>
                      <c:pt idx="4">
                        <c:v>0.10424151889856116</c:v>
                      </c:pt>
                      <c:pt idx="5">
                        <c:v>1.1007300374815766E-2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F529-48D4-9F75-95F43FBF3B68}"/>
                  </c:ext>
                </c:extLst>
              </c15:ser>
            </c15:filteredLineSeries>
          </c:ext>
        </c:extLst>
      </c:lineChart>
      <c:catAx>
        <c:axId val="1170567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30272943"/>
        <c:crosses val="autoZero"/>
        <c:auto val="1"/>
        <c:lblAlgn val="ctr"/>
        <c:lblOffset val="100"/>
        <c:noMultiLvlLbl val="0"/>
      </c:catAx>
      <c:valAx>
        <c:axId val="11302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Monto inversión ( miles de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70567039"/>
        <c:crosses val="autoZero"/>
        <c:crossBetween val="between"/>
      </c:valAx>
      <c:valAx>
        <c:axId val="1171277487"/>
        <c:scaling>
          <c:orientation val="minMax"/>
          <c:max val="1.1200000000000001"/>
          <c:min val="0"/>
        </c:scaling>
        <c:delete val="0"/>
        <c:axPos val="r"/>
        <c:numFmt formatCode="0%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1657455"/>
        <c:crosses val="max"/>
        <c:crossBetween val="between"/>
        <c:majorUnit val="0.1"/>
        <c:minorUnit val="5.000000000000001E-2"/>
      </c:valAx>
      <c:catAx>
        <c:axId val="1321657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1277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Resiliencia</c:v>
                </c:pt>
                <c:pt idx="1">
                  <c:v>Accesibilidad a paisaje y sist. natural</c:v>
                </c:pt>
                <c:pt idx="2">
                  <c:v>Captación de carbono</c:v>
                </c:pt>
                <c:pt idx="3">
                  <c:v>Movilidad sustentable</c:v>
                </c:pt>
                <c:pt idx="4">
                  <c:v>Distancia a plazas públicas</c:v>
                </c:pt>
                <c:pt idx="5">
                  <c:v>Distancia a parques públicos</c:v>
                </c:pt>
                <c:pt idx="6">
                  <c:v>Superficie de plazas y parques públicos por habitantes</c:v>
                </c:pt>
                <c:pt idx="7">
                  <c:v>Distancia a establecimientos de educación inicial</c:v>
                </c:pt>
                <c:pt idx="8">
                  <c:v>Distancia de educación básica</c:v>
                </c:pt>
                <c:pt idx="9">
                  <c:v>Distancia a centros de salud primaria</c:v>
                </c:pt>
                <c:pt idx="10">
                  <c:v>Tiempo de viaje en hora punta mañana</c:v>
                </c:pt>
                <c:pt idx="11">
                  <c:v>Tiempo de viaje en transporte público hora punta mañana</c:v>
                </c:pt>
                <c:pt idx="12">
                  <c:v>Cantidad (kg) de disposición final de residuos urbanos per capita</c:v>
                </c:pt>
                <c:pt idx="13">
                  <c:v>Porcentaje de manzanas con veredas con buena calidad de pavimento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2-4040-8F74-E48A2B540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89440"/>
        <c:axId val="-2131895456"/>
      </c:radarChart>
      <c:catAx>
        <c:axId val="-2131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95456"/>
        <c:crosses val="autoZero"/>
        <c:auto val="1"/>
        <c:lblAlgn val="ctr"/>
        <c:lblOffset val="100"/>
        <c:noMultiLvlLbl val="0"/>
      </c:catAx>
      <c:valAx>
        <c:axId val="-2131895456"/>
        <c:scaling>
          <c:orientation val="maxMin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89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Resiliencia</c:v>
                </c:pt>
                <c:pt idx="1">
                  <c:v>Accesibilidad a paisaje y sist. natural</c:v>
                </c:pt>
                <c:pt idx="2">
                  <c:v>Captación de carbono</c:v>
                </c:pt>
                <c:pt idx="3">
                  <c:v>Movilidad sustentable</c:v>
                </c:pt>
                <c:pt idx="4">
                  <c:v>Distancia a plazas públicas</c:v>
                </c:pt>
                <c:pt idx="5">
                  <c:v>Distancia a parques públicos</c:v>
                </c:pt>
                <c:pt idx="6">
                  <c:v>Superficie de plazas y parques públicos por habitantes</c:v>
                </c:pt>
                <c:pt idx="7">
                  <c:v>Distancia a establecimientos de educación inicial</c:v>
                </c:pt>
                <c:pt idx="8">
                  <c:v>Distancia de educación básica</c:v>
                </c:pt>
                <c:pt idx="9">
                  <c:v>Distancia a centros de salud primaria</c:v>
                </c:pt>
                <c:pt idx="10">
                  <c:v>Tiempo de viaje en hora punta mañana</c:v>
                </c:pt>
                <c:pt idx="11">
                  <c:v>Tiempo de viaje en transporte público hora punta mañana</c:v>
                </c:pt>
                <c:pt idx="12">
                  <c:v>Cantidad (kg) de disposición final de residuos urbanos per capita</c:v>
                </c:pt>
                <c:pt idx="13">
                  <c:v>Porcentaje de manzanas con veredas con buena calidad de pavimento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2-4040-8F74-E48A2B540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89440"/>
        <c:axId val="-2131895456"/>
      </c:radarChart>
      <c:catAx>
        <c:axId val="-2131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95456"/>
        <c:crosses val="autoZero"/>
        <c:auto val="1"/>
        <c:lblAlgn val="ctr"/>
        <c:lblOffset val="100"/>
        <c:noMultiLvlLbl val="0"/>
      </c:catAx>
      <c:valAx>
        <c:axId val="-2131895456"/>
        <c:scaling>
          <c:orientation val="maxMin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89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Resiliencia</c:v>
                </c:pt>
                <c:pt idx="1">
                  <c:v>Accesibilidad a paisaje y sist. natural</c:v>
                </c:pt>
                <c:pt idx="2">
                  <c:v>Captación de carbono</c:v>
                </c:pt>
                <c:pt idx="3">
                  <c:v>Movilidad sustentable</c:v>
                </c:pt>
                <c:pt idx="4">
                  <c:v>Distancia a plazas públicas</c:v>
                </c:pt>
                <c:pt idx="5">
                  <c:v>Distancia a parques públicos</c:v>
                </c:pt>
                <c:pt idx="6">
                  <c:v>Superficie de plazas y parques públicos por habitantes</c:v>
                </c:pt>
                <c:pt idx="7">
                  <c:v>Distancia a establecimientos de educación inicial</c:v>
                </c:pt>
                <c:pt idx="8">
                  <c:v>Distancia de educación básica</c:v>
                </c:pt>
                <c:pt idx="9">
                  <c:v>Distancia a centros de salud primaria</c:v>
                </c:pt>
                <c:pt idx="10">
                  <c:v>Tiempo de viaje en hora punta mañana</c:v>
                </c:pt>
                <c:pt idx="11">
                  <c:v>Tiempo de viaje en transporte público hora punta mañana</c:v>
                </c:pt>
                <c:pt idx="12">
                  <c:v>Cantidad (kg) de disposición final de residuos urbanos per capita</c:v>
                </c:pt>
                <c:pt idx="13">
                  <c:v>Porcentaje de manzanas con veredas con buena calidad de pavimento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2-4040-8F74-E48A2B540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89440"/>
        <c:axId val="-2131895456"/>
      </c:radarChart>
      <c:catAx>
        <c:axId val="-2131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95456"/>
        <c:crosses val="autoZero"/>
        <c:auto val="1"/>
        <c:lblAlgn val="ctr"/>
        <c:lblOffset val="100"/>
        <c:noMultiLvlLbl val="0"/>
      </c:catAx>
      <c:valAx>
        <c:axId val="-2131895456"/>
        <c:scaling>
          <c:orientation val="maxMin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31889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9-12-30T21:42:20.646">
    <p:pos x="6649" y="2326"/>
    <p:text>A desarrollar por SBR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OtyX1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6737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2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3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4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5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5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6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7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7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8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18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8:notes"/>
          <p:cNvSpPr txBox="1"/>
          <p:nvPr>
            <p:ph idx="12" type="sldNum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9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9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0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20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1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21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22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2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3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3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4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24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5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25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423863" y="1243013"/>
            <a:ext cx="5961062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Slide">
  <p:cSld name="40_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/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Title Slide" showMasterSp="0">
  <p:cSld name="63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3" name="Google Shape;113;p45"/>
          <p:cNvSpPr/>
          <p:nvPr>
            <p:ph idx="3" type="pic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0" y="0"/>
            <a:ext cx="3361038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 txBox="1"/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Slide">
  <p:cSld name="39_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/>
          <p:nvPr>
            <p:ph idx="2" type="pic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" name="Google Shape;23;p29"/>
          <p:cNvSpPr/>
          <p:nvPr>
            <p:ph idx="3" type="pic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" name="Google Shape;24;p29"/>
          <p:cNvSpPr/>
          <p:nvPr>
            <p:ph idx="4" type="pic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" name="Google Shape;25;p29"/>
          <p:cNvSpPr/>
          <p:nvPr>
            <p:ph idx="5" type="pic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29"/>
          <p:cNvSpPr/>
          <p:nvPr>
            <p:ph idx="6" type="pic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" name="Google Shape;27;p29"/>
          <p:cNvSpPr/>
          <p:nvPr>
            <p:ph idx="7" type="pic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" name="Google Shape;28;p29"/>
          <p:cNvSpPr/>
          <p:nvPr>
            <p:ph idx="8" type="pic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" name="Google Shape;29;p29"/>
          <p:cNvSpPr/>
          <p:nvPr>
            <p:ph idx="9" type="pic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" name="Google Shape;30;p29"/>
          <p:cNvSpPr/>
          <p:nvPr>
            <p:ph idx="13" type="pic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29"/>
          <p:cNvSpPr/>
          <p:nvPr>
            <p:ph idx="14" type="pic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Title Slide">
  <p:cSld name="65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>
            <p:ph idx="2" type="pic"/>
          </p:nvPr>
        </p:nvSpPr>
        <p:spPr>
          <a:xfrm>
            <a:off x="8292414" y="3086100"/>
            <a:ext cx="2108886" cy="30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" name="Google Shape;34;p30"/>
          <p:cNvSpPr/>
          <p:nvPr>
            <p:ph idx="3" type="pic"/>
          </p:nvPr>
        </p:nvSpPr>
        <p:spPr>
          <a:xfrm>
            <a:off x="5041557" y="685800"/>
            <a:ext cx="2108886" cy="30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" name="Google Shape;35;p30"/>
          <p:cNvSpPr/>
          <p:nvPr>
            <p:ph idx="4" type="pic"/>
          </p:nvPr>
        </p:nvSpPr>
        <p:spPr>
          <a:xfrm>
            <a:off x="1790700" y="3086100"/>
            <a:ext cx="2108886" cy="30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P PuertoExterior-blanco">
  <p:cSld name="AGP PuertoExterior-blanc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 showMasterSp="0">
  <p:cSld name="20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" name="Google Shape;39;p32"/>
          <p:cNvSpPr/>
          <p:nvPr>
            <p:ph idx="3" type="pic"/>
          </p:nvPr>
        </p:nvSpPr>
        <p:spPr>
          <a:xfrm>
            <a:off x="4889157" y="2122885"/>
            <a:ext cx="2413686" cy="26122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6"/>
          <p:cNvSpPr txBox="1"/>
          <p:nvPr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6"/>
          <p:cNvSpPr txBox="1"/>
          <p:nvPr/>
        </p:nvSpPr>
        <p:spPr>
          <a:xfrm>
            <a:off x="685800" y="603324"/>
            <a:ext cx="7037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3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0.jpg"/><Relationship Id="rId5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/>
        </p:nvSpPr>
        <p:spPr>
          <a:xfrm>
            <a:off x="2269067" y="2842578"/>
            <a:ext cx="76538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de Integración Ciudad Puerto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4630052" y="1372379"/>
            <a:ext cx="2931896" cy="201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ANTONIO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4957233" y="157422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DE VALPARAÍSO</a:t>
            </a:r>
            <a:endParaRPr/>
          </a:p>
        </p:txBody>
      </p:sp>
      <p:cxnSp>
        <p:nvCxnSpPr>
          <p:cNvPr id="123" name="Google Shape;123;p1"/>
          <p:cNvCxnSpPr/>
          <p:nvPr/>
        </p:nvCxnSpPr>
        <p:spPr>
          <a:xfrm>
            <a:off x="5729112" y="2101067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p10"/>
          <p:cNvGraphicFramePr/>
          <p:nvPr/>
        </p:nvGraphicFramePr>
        <p:xfrm>
          <a:off x="1790700" y="1702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{81D7F28B-AE7C-4735-9EDF-337539D958CF}</a:tableStyleId>
              </a:tblPr>
              <a:tblGrid>
                <a:gridCol w="998675"/>
                <a:gridCol w="3786900"/>
                <a:gridCol w="1275000"/>
                <a:gridCol w="1275000"/>
                <a:gridCol w="1275000"/>
              </a:tblGrid>
              <a:tr h="729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ESTANDAR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 ANTONIO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BRECHA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Tiempos de viaje</a:t>
                      </a:r>
                      <a:endParaRPr b="0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Tiempo de viaje hora punta mañana</a:t>
                      </a:r>
                      <a:endParaRPr b="1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60 min.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min.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Tiempo de viaje en transporte público en hora punta mañana</a:t>
                      </a:r>
                      <a:endParaRPr b="1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60 min.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 min.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Gestión de residuos</a:t>
                      </a:r>
                      <a:endParaRPr b="0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Cantidad (Kg) de disposición final de residuos sólidos urbanos per cápita</a:t>
                      </a:r>
                      <a:endParaRPr b="1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1kg/hab/día.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1,13</a:t>
                      </a: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 kg/hab/día.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Calidad espacio público</a:t>
                      </a:r>
                      <a:endParaRPr b="0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de manzanas con veredas con buena calidad de pavimento</a:t>
                      </a:r>
                      <a:endParaRPr b="0" i="0" sz="11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veredas en buen estado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43,8 m.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1" name="Google Shape;361;p10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0"/>
          <p:cNvGrpSpPr/>
          <p:nvPr/>
        </p:nvGrpSpPr>
        <p:grpSpPr>
          <a:xfrm>
            <a:off x="9317805" y="2659320"/>
            <a:ext cx="869907" cy="180000"/>
            <a:chOff x="10983369" y="1114056"/>
            <a:chExt cx="869907" cy="180000"/>
          </a:xfrm>
        </p:grpSpPr>
        <p:sp>
          <p:nvSpPr>
            <p:cNvPr id="363" name="Google Shape;363;p10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4642109" y="409189"/>
            <a:ext cx="5577576" cy="1183221"/>
            <a:chOff x="4642109" y="110835"/>
            <a:chExt cx="5577576" cy="1183221"/>
          </a:xfrm>
        </p:grpSpPr>
        <p:sp>
          <p:nvSpPr>
            <p:cNvPr id="368" name="Google Shape;368;p10"/>
            <p:cNvSpPr/>
            <p:nvPr/>
          </p:nvSpPr>
          <p:spPr>
            <a:xfrm>
              <a:off x="7097016" y="1038970"/>
              <a:ext cx="280580" cy="255086"/>
            </a:xfrm>
            <a:custGeom>
              <a:rect b="b" l="l" r="r" t="t"/>
              <a:pathLst>
                <a:path extrusionOk="0" h="21600" w="21600">
                  <a:moveTo>
                    <a:pt x="17182" y="12419"/>
                  </a:moveTo>
                  <a:cubicBezTo>
                    <a:pt x="16368" y="12419"/>
                    <a:pt x="15709" y="11695"/>
                    <a:pt x="15709" y="10799"/>
                  </a:cubicBezTo>
                  <a:cubicBezTo>
                    <a:pt x="15709" y="9905"/>
                    <a:pt x="16368" y="9180"/>
                    <a:pt x="17182" y="9180"/>
                  </a:cubicBezTo>
                  <a:cubicBezTo>
                    <a:pt x="17995" y="9180"/>
                    <a:pt x="18655" y="9905"/>
                    <a:pt x="18655" y="10799"/>
                  </a:cubicBezTo>
                  <a:cubicBezTo>
                    <a:pt x="18655" y="11695"/>
                    <a:pt x="17995" y="12419"/>
                    <a:pt x="17182" y="12419"/>
                  </a:cubicBezTo>
                  <a:moveTo>
                    <a:pt x="21109" y="10261"/>
                  </a:moveTo>
                  <a:lnTo>
                    <a:pt x="19587" y="10261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1"/>
                  </a:cubicBezTo>
                  <a:lnTo>
                    <a:pt x="491" y="10261"/>
                  </a:lnTo>
                  <a:cubicBezTo>
                    <a:pt x="220" y="10261"/>
                    <a:pt x="0" y="10502"/>
                    <a:pt x="0" y="10799"/>
                  </a:cubicBezTo>
                  <a:cubicBezTo>
                    <a:pt x="0" y="11098"/>
                    <a:pt x="220" y="11339"/>
                    <a:pt x="491" y="11339"/>
                  </a:cubicBezTo>
                  <a:lnTo>
                    <a:pt x="14777" y="11339"/>
                  </a:lnTo>
                  <a:cubicBezTo>
                    <a:pt x="15004" y="12572"/>
                    <a:pt x="15994" y="13499"/>
                    <a:pt x="17182" y="13499"/>
                  </a:cubicBezTo>
                  <a:cubicBezTo>
                    <a:pt x="18369" y="13499"/>
                    <a:pt x="19360" y="12572"/>
                    <a:pt x="19587" y="11339"/>
                  </a:cubicBezTo>
                  <a:lnTo>
                    <a:pt x="21109" y="11339"/>
                  </a:lnTo>
                  <a:cubicBezTo>
                    <a:pt x="21380" y="11339"/>
                    <a:pt x="21600" y="11098"/>
                    <a:pt x="21600" y="10799"/>
                  </a:cubicBezTo>
                  <a:cubicBezTo>
                    <a:pt x="21600" y="10502"/>
                    <a:pt x="21380" y="10261"/>
                    <a:pt x="21109" y="10261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3"/>
                    <a:pt x="4213" y="5400"/>
                    <a:pt x="5400" y="5400"/>
                  </a:cubicBezTo>
                  <a:cubicBezTo>
                    <a:pt x="6587" y="5400"/>
                    <a:pt x="7578" y="4473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8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8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2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2"/>
                    <a:pt x="21380" y="18359"/>
                    <a:pt x="21109" y="1835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642109" y="1064491"/>
              <a:ext cx="280580" cy="229565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8324469" y="1013476"/>
              <a:ext cx="280580" cy="280580"/>
            </a:xfrm>
            <a:custGeom>
              <a:rect b="b" l="l" r="r" t="t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" name="Google Shape;371;p10"/>
            <p:cNvGrpSpPr/>
            <p:nvPr/>
          </p:nvGrpSpPr>
          <p:grpSpPr>
            <a:xfrm>
              <a:off x="9339296" y="1114056"/>
              <a:ext cx="880389" cy="180000"/>
              <a:chOff x="9228459" y="1114056"/>
              <a:chExt cx="880389" cy="180000"/>
            </a:xfrm>
          </p:grpSpPr>
          <p:sp>
            <p:nvSpPr>
              <p:cNvPr id="372" name="Google Shape;372;p10"/>
              <p:cNvSpPr/>
              <p:nvPr/>
            </p:nvSpPr>
            <p:spPr>
              <a:xfrm>
                <a:off x="9228459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9461922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9695385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0"/>
              <p:cNvSpPr/>
              <p:nvPr/>
            </p:nvSpPr>
            <p:spPr>
              <a:xfrm>
                <a:off x="9928848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" name="Google Shape;376;p10"/>
            <p:cNvSpPr txBox="1"/>
            <p:nvPr/>
          </p:nvSpPr>
          <p:spPr>
            <a:xfrm rot="-5400000">
              <a:off x="9257950" y="598460"/>
              <a:ext cx="805874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BAJA</a:t>
              </a:r>
              <a:endParaRPr/>
            </a:p>
          </p:txBody>
        </p:sp>
        <p:sp>
          <p:nvSpPr>
            <p:cNvPr id="377" name="Google Shape;377;p10"/>
            <p:cNvSpPr txBox="1"/>
            <p:nvPr/>
          </p:nvSpPr>
          <p:spPr>
            <a:xfrm rot="-5400000">
              <a:off x="9421722" y="521801"/>
              <a:ext cx="948120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MEDIA</a:t>
              </a:r>
              <a:endParaRPr/>
            </a:p>
          </p:txBody>
        </p:sp>
        <p:sp>
          <p:nvSpPr>
            <p:cNvPr id="378" name="Google Shape;378;p10"/>
            <p:cNvSpPr txBox="1"/>
            <p:nvPr/>
          </p:nvSpPr>
          <p:spPr>
            <a:xfrm rot="-5400000">
              <a:off x="9655185" y="521801"/>
              <a:ext cx="948119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ALTA</a:t>
              </a:r>
              <a:endParaRPr/>
            </a:p>
          </p:txBody>
        </p:sp>
        <p:sp>
          <p:nvSpPr>
            <p:cNvPr id="379" name="Google Shape;379;p10"/>
            <p:cNvSpPr txBox="1"/>
            <p:nvPr/>
          </p:nvSpPr>
          <p:spPr>
            <a:xfrm rot="-5400000">
              <a:off x="9028318" y="598460"/>
              <a:ext cx="805873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NULA</a:t>
              </a:r>
              <a:endParaRPr/>
            </a:p>
          </p:txBody>
        </p:sp>
        <p:grpSp>
          <p:nvGrpSpPr>
            <p:cNvPr id="380" name="Google Shape;380;p10"/>
            <p:cNvGrpSpPr/>
            <p:nvPr/>
          </p:nvGrpSpPr>
          <p:grpSpPr>
            <a:xfrm>
              <a:off x="9338068" y="1114056"/>
              <a:ext cx="869907" cy="180000"/>
              <a:chOff x="10983369" y="1114056"/>
              <a:chExt cx="869907" cy="180000"/>
            </a:xfrm>
          </p:grpSpPr>
          <p:sp>
            <p:nvSpPr>
              <p:cNvPr id="381" name="Google Shape;381;p10"/>
              <p:cNvSpPr/>
              <p:nvPr/>
            </p:nvSpPr>
            <p:spPr>
              <a:xfrm>
                <a:off x="10983369" y="1114056"/>
                <a:ext cx="180000" cy="180000"/>
              </a:xfrm>
              <a:prstGeom prst="ellipse">
                <a:avLst/>
              </a:prstGeom>
              <a:solidFill>
                <a:srgbClr val="5ED19D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0"/>
              <p:cNvSpPr/>
              <p:nvPr/>
            </p:nvSpPr>
            <p:spPr>
              <a:xfrm>
                <a:off x="11216832" y="1114056"/>
                <a:ext cx="180000" cy="180000"/>
              </a:xfrm>
              <a:prstGeom prst="ellipse">
                <a:avLst/>
              </a:prstGeom>
              <a:solidFill>
                <a:srgbClr val="EC644B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0"/>
              <p:cNvSpPr/>
              <p:nvPr/>
            </p:nvSpPr>
            <p:spPr>
              <a:xfrm>
                <a:off x="11460077" y="1114056"/>
                <a:ext cx="180000" cy="180000"/>
              </a:xfrm>
              <a:prstGeom prst="ellipse">
                <a:avLst/>
              </a:prstGeom>
              <a:solidFill>
                <a:srgbClr val="FF1B47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>
                <a:off x="11673276" y="1114056"/>
                <a:ext cx="180000" cy="180000"/>
              </a:xfrm>
              <a:prstGeom prst="ellipse">
                <a:avLst/>
              </a:prstGeom>
              <a:solidFill>
                <a:srgbClr val="9C084A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10"/>
          <p:cNvGrpSpPr/>
          <p:nvPr/>
        </p:nvGrpSpPr>
        <p:grpSpPr>
          <a:xfrm>
            <a:off x="9317805" y="3324338"/>
            <a:ext cx="869907" cy="180000"/>
            <a:chOff x="10983369" y="1114056"/>
            <a:chExt cx="869907" cy="180000"/>
          </a:xfrm>
        </p:grpSpPr>
        <p:sp>
          <p:nvSpPr>
            <p:cNvPr id="386" name="Google Shape;386;p10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9317805" y="4034153"/>
            <a:ext cx="869907" cy="180000"/>
            <a:chOff x="10983369" y="1114056"/>
            <a:chExt cx="869907" cy="180000"/>
          </a:xfrm>
        </p:grpSpPr>
        <p:sp>
          <p:nvSpPr>
            <p:cNvPr id="391" name="Google Shape;391;p10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solidFill>
              <a:srgbClr val="EC644B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0"/>
          <p:cNvGrpSpPr/>
          <p:nvPr/>
        </p:nvGrpSpPr>
        <p:grpSpPr>
          <a:xfrm>
            <a:off x="9317805" y="4684065"/>
            <a:ext cx="869907" cy="180000"/>
            <a:chOff x="10983369" y="1114056"/>
            <a:chExt cx="869907" cy="180000"/>
          </a:xfrm>
        </p:grpSpPr>
        <p:sp>
          <p:nvSpPr>
            <p:cNvPr id="396" name="Google Shape;396;p10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solidFill>
              <a:srgbClr val="9C084A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7674" y="2924924"/>
            <a:ext cx="978827" cy="97882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0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SIEDU 2019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Google Shape;406;p11"/>
          <p:cNvGraphicFramePr/>
          <p:nvPr/>
        </p:nvGraphicFramePr>
        <p:xfrm>
          <a:off x="1790700" y="1702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{81D7F28B-AE7C-4735-9EDF-337539D958CF}</a:tableStyleId>
              </a:tblPr>
              <a:tblGrid>
                <a:gridCol w="998675"/>
                <a:gridCol w="3786900"/>
                <a:gridCol w="1275000"/>
                <a:gridCol w="1275000"/>
                <a:gridCol w="1275000"/>
              </a:tblGrid>
              <a:tr h="729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ESTANDAR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 ANTONIO</a:t>
                      </a:r>
                      <a:endParaRPr b="0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BRECHA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Resiliencia</a:t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superficie urbana expuesta a riesgos</a:t>
                      </a:r>
                      <a:endParaRPr b="1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Movilidad sustentable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de cobertura de red de ciclovia sobre red vial</a:t>
                      </a:r>
                      <a:endParaRPr b="1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10 %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i="1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 comuna Providencia-Santiago)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Captación de carbono 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de captación carbono 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Accesibilidad a paisaje y sistemas naturales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Porcentaje de borde costero y ribereño habilitado como espacio público </a:t>
                      </a:r>
                      <a:endParaRPr b="0" i="0" sz="11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19,5 %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7" name="Google Shape;407;p11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11"/>
          <p:cNvGrpSpPr/>
          <p:nvPr/>
        </p:nvGrpSpPr>
        <p:grpSpPr>
          <a:xfrm>
            <a:off x="9317805" y="2659320"/>
            <a:ext cx="869907" cy="180000"/>
            <a:chOff x="10983369" y="1114056"/>
            <a:chExt cx="869907" cy="180000"/>
          </a:xfrm>
        </p:grpSpPr>
        <p:sp>
          <p:nvSpPr>
            <p:cNvPr id="409" name="Google Shape;409;p11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1"/>
          <p:cNvGrpSpPr/>
          <p:nvPr/>
        </p:nvGrpSpPr>
        <p:grpSpPr>
          <a:xfrm>
            <a:off x="4642109" y="409189"/>
            <a:ext cx="5577576" cy="1183221"/>
            <a:chOff x="4642109" y="110835"/>
            <a:chExt cx="5577576" cy="1183221"/>
          </a:xfrm>
        </p:grpSpPr>
        <p:sp>
          <p:nvSpPr>
            <p:cNvPr id="414" name="Google Shape;414;p11"/>
            <p:cNvSpPr/>
            <p:nvPr/>
          </p:nvSpPr>
          <p:spPr>
            <a:xfrm>
              <a:off x="7097016" y="1038970"/>
              <a:ext cx="280580" cy="255086"/>
            </a:xfrm>
            <a:custGeom>
              <a:rect b="b" l="l" r="r" t="t"/>
              <a:pathLst>
                <a:path extrusionOk="0" h="21600" w="21600">
                  <a:moveTo>
                    <a:pt x="17182" y="12419"/>
                  </a:moveTo>
                  <a:cubicBezTo>
                    <a:pt x="16368" y="12419"/>
                    <a:pt x="15709" y="11695"/>
                    <a:pt x="15709" y="10799"/>
                  </a:cubicBezTo>
                  <a:cubicBezTo>
                    <a:pt x="15709" y="9905"/>
                    <a:pt x="16368" y="9180"/>
                    <a:pt x="17182" y="9180"/>
                  </a:cubicBezTo>
                  <a:cubicBezTo>
                    <a:pt x="17995" y="9180"/>
                    <a:pt x="18655" y="9905"/>
                    <a:pt x="18655" y="10799"/>
                  </a:cubicBezTo>
                  <a:cubicBezTo>
                    <a:pt x="18655" y="11695"/>
                    <a:pt x="17995" y="12419"/>
                    <a:pt x="17182" y="12419"/>
                  </a:cubicBezTo>
                  <a:moveTo>
                    <a:pt x="21109" y="10261"/>
                  </a:moveTo>
                  <a:lnTo>
                    <a:pt x="19587" y="10261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1"/>
                  </a:cubicBezTo>
                  <a:lnTo>
                    <a:pt x="491" y="10261"/>
                  </a:lnTo>
                  <a:cubicBezTo>
                    <a:pt x="220" y="10261"/>
                    <a:pt x="0" y="10502"/>
                    <a:pt x="0" y="10799"/>
                  </a:cubicBezTo>
                  <a:cubicBezTo>
                    <a:pt x="0" y="11098"/>
                    <a:pt x="220" y="11339"/>
                    <a:pt x="491" y="11339"/>
                  </a:cubicBezTo>
                  <a:lnTo>
                    <a:pt x="14777" y="11339"/>
                  </a:lnTo>
                  <a:cubicBezTo>
                    <a:pt x="15004" y="12572"/>
                    <a:pt x="15994" y="13499"/>
                    <a:pt x="17182" y="13499"/>
                  </a:cubicBezTo>
                  <a:cubicBezTo>
                    <a:pt x="18369" y="13499"/>
                    <a:pt x="19360" y="12572"/>
                    <a:pt x="19587" y="11339"/>
                  </a:cubicBezTo>
                  <a:lnTo>
                    <a:pt x="21109" y="11339"/>
                  </a:lnTo>
                  <a:cubicBezTo>
                    <a:pt x="21380" y="11339"/>
                    <a:pt x="21600" y="11098"/>
                    <a:pt x="21600" y="10799"/>
                  </a:cubicBezTo>
                  <a:cubicBezTo>
                    <a:pt x="21600" y="10502"/>
                    <a:pt x="21380" y="10261"/>
                    <a:pt x="21109" y="10261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3"/>
                    <a:pt x="4213" y="5400"/>
                    <a:pt x="5400" y="5400"/>
                  </a:cubicBezTo>
                  <a:cubicBezTo>
                    <a:pt x="6587" y="5400"/>
                    <a:pt x="7578" y="4473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8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8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2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2"/>
                    <a:pt x="21380" y="18359"/>
                    <a:pt x="21109" y="1835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642109" y="1064491"/>
              <a:ext cx="280580" cy="229565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8324469" y="1013476"/>
              <a:ext cx="280580" cy="280580"/>
            </a:xfrm>
            <a:custGeom>
              <a:rect b="b" l="l" r="r" t="t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11"/>
            <p:cNvGrpSpPr/>
            <p:nvPr/>
          </p:nvGrpSpPr>
          <p:grpSpPr>
            <a:xfrm>
              <a:off x="9339296" y="1114056"/>
              <a:ext cx="880389" cy="180000"/>
              <a:chOff x="9228459" y="1114056"/>
              <a:chExt cx="880389" cy="180000"/>
            </a:xfrm>
          </p:grpSpPr>
          <p:sp>
            <p:nvSpPr>
              <p:cNvPr id="418" name="Google Shape;418;p11"/>
              <p:cNvSpPr/>
              <p:nvPr/>
            </p:nvSpPr>
            <p:spPr>
              <a:xfrm>
                <a:off x="9228459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9461922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9695385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9928848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" name="Google Shape;422;p11"/>
            <p:cNvSpPr txBox="1"/>
            <p:nvPr/>
          </p:nvSpPr>
          <p:spPr>
            <a:xfrm rot="-5400000">
              <a:off x="9257950" y="598460"/>
              <a:ext cx="805874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BAJA</a:t>
              </a:r>
              <a:endParaRPr/>
            </a:p>
          </p:txBody>
        </p:sp>
        <p:sp>
          <p:nvSpPr>
            <p:cNvPr id="423" name="Google Shape;423;p11"/>
            <p:cNvSpPr txBox="1"/>
            <p:nvPr/>
          </p:nvSpPr>
          <p:spPr>
            <a:xfrm rot="-5400000">
              <a:off x="9421722" y="521801"/>
              <a:ext cx="948120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MEDIA</a:t>
              </a:r>
              <a:endParaRPr/>
            </a:p>
          </p:txBody>
        </p:sp>
        <p:sp>
          <p:nvSpPr>
            <p:cNvPr id="424" name="Google Shape;424;p11"/>
            <p:cNvSpPr txBox="1"/>
            <p:nvPr/>
          </p:nvSpPr>
          <p:spPr>
            <a:xfrm rot="-5400000">
              <a:off x="9655185" y="521801"/>
              <a:ext cx="948119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ALTA</a:t>
              </a:r>
              <a:endParaRPr/>
            </a:p>
          </p:txBody>
        </p:sp>
        <p:sp>
          <p:nvSpPr>
            <p:cNvPr id="425" name="Google Shape;425;p11"/>
            <p:cNvSpPr txBox="1"/>
            <p:nvPr/>
          </p:nvSpPr>
          <p:spPr>
            <a:xfrm rot="-5400000">
              <a:off x="9028318" y="598460"/>
              <a:ext cx="805873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NULA</a:t>
              </a:r>
              <a:endParaRPr/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9338068" y="1114056"/>
              <a:ext cx="869907" cy="180000"/>
              <a:chOff x="10983369" y="1114056"/>
              <a:chExt cx="869907" cy="180000"/>
            </a:xfrm>
          </p:grpSpPr>
          <p:sp>
            <p:nvSpPr>
              <p:cNvPr id="427" name="Google Shape;427;p11"/>
              <p:cNvSpPr/>
              <p:nvPr/>
            </p:nvSpPr>
            <p:spPr>
              <a:xfrm>
                <a:off x="10983369" y="1114056"/>
                <a:ext cx="180000" cy="180000"/>
              </a:xfrm>
              <a:prstGeom prst="ellipse">
                <a:avLst/>
              </a:prstGeom>
              <a:solidFill>
                <a:srgbClr val="5ED19D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11216832" y="1114056"/>
                <a:ext cx="180000" cy="180000"/>
              </a:xfrm>
              <a:prstGeom prst="ellipse">
                <a:avLst/>
              </a:prstGeom>
              <a:solidFill>
                <a:srgbClr val="EC644B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11460077" y="1114056"/>
                <a:ext cx="180000" cy="180000"/>
              </a:xfrm>
              <a:prstGeom prst="ellipse">
                <a:avLst/>
              </a:prstGeom>
              <a:solidFill>
                <a:srgbClr val="FF1B47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11673276" y="1114056"/>
                <a:ext cx="180000" cy="180000"/>
              </a:xfrm>
              <a:prstGeom prst="ellipse">
                <a:avLst/>
              </a:prstGeom>
              <a:solidFill>
                <a:srgbClr val="9C084A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1" name="Google Shape;431;p11"/>
          <p:cNvGrpSpPr/>
          <p:nvPr/>
        </p:nvGrpSpPr>
        <p:grpSpPr>
          <a:xfrm>
            <a:off x="9317805" y="3324338"/>
            <a:ext cx="869907" cy="180000"/>
            <a:chOff x="10983369" y="1114056"/>
            <a:chExt cx="869907" cy="180000"/>
          </a:xfrm>
        </p:grpSpPr>
        <p:sp>
          <p:nvSpPr>
            <p:cNvPr id="432" name="Google Shape;432;p11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solidFill>
              <a:srgbClr val="9C084A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1"/>
          <p:cNvGrpSpPr/>
          <p:nvPr/>
        </p:nvGrpSpPr>
        <p:grpSpPr>
          <a:xfrm>
            <a:off x="9317805" y="4034153"/>
            <a:ext cx="869907" cy="180000"/>
            <a:chOff x="10983369" y="1114056"/>
            <a:chExt cx="869907" cy="180000"/>
          </a:xfrm>
        </p:grpSpPr>
        <p:sp>
          <p:nvSpPr>
            <p:cNvPr id="437" name="Google Shape;437;p11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1"/>
          <p:cNvGrpSpPr/>
          <p:nvPr/>
        </p:nvGrpSpPr>
        <p:grpSpPr>
          <a:xfrm>
            <a:off x="9317805" y="4684065"/>
            <a:ext cx="869907" cy="180000"/>
            <a:chOff x="10983369" y="1114056"/>
            <a:chExt cx="869907" cy="180000"/>
          </a:xfrm>
        </p:grpSpPr>
        <p:sp>
          <p:nvSpPr>
            <p:cNvPr id="442" name="Google Shape;442;p11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solidFill>
              <a:srgbClr val="9C084A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11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Elaboración propia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2"/>
          <p:cNvGrpSpPr/>
          <p:nvPr/>
        </p:nvGrpSpPr>
        <p:grpSpPr>
          <a:xfrm>
            <a:off x="1111699" y="1409287"/>
            <a:ext cx="3684900" cy="1250349"/>
            <a:chOff x="1111699" y="2902344"/>
            <a:chExt cx="3684900" cy="1250349"/>
          </a:xfrm>
        </p:grpSpPr>
        <p:sp>
          <p:nvSpPr>
            <p:cNvPr id="452" name="Google Shape;452;p12"/>
            <p:cNvSpPr txBox="1"/>
            <p:nvPr/>
          </p:nvSpPr>
          <p:spPr>
            <a:xfrm>
              <a:off x="1111699" y="3290793"/>
              <a:ext cx="3684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Accesibilidad a paisaje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 sistemas naturales </a:t>
              </a:r>
              <a:endParaRPr/>
            </a:p>
          </p:txBody>
        </p:sp>
        <p:sp>
          <p:nvSpPr>
            <p:cNvPr id="453" name="Google Shape;453;p12"/>
            <p:cNvSpPr txBox="1"/>
            <p:nvPr/>
          </p:nvSpPr>
          <p:spPr>
            <a:xfrm>
              <a:off x="1801585" y="2902344"/>
              <a:ext cx="947375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INDICADOR</a:t>
              </a:r>
              <a:endParaRPr/>
            </a:p>
          </p:txBody>
        </p:sp>
      </p:grpSp>
      <p:sp>
        <p:nvSpPr>
          <p:cNvPr id="454" name="Google Shape;454;p12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12"/>
          <p:cNvCxnSpPr/>
          <p:nvPr/>
        </p:nvCxnSpPr>
        <p:spPr>
          <a:xfrm>
            <a:off x="668719" y="4452018"/>
            <a:ext cx="540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12"/>
          <p:cNvSpPr txBox="1"/>
          <p:nvPr/>
        </p:nvSpPr>
        <p:spPr>
          <a:xfrm>
            <a:off x="1275020" y="4313519"/>
            <a:ext cx="1866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de borde habilitado </a:t>
            </a:r>
            <a:endParaRPr/>
          </a:p>
        </p:txBody>
      </p:sp>
      <p:cxnSp>
        <p:nvCxnSpPr>
          <p:cNvPr id="457" name="Google Shape;457;p12"/>
          <p:cNvCxnSpPr/>
          <p:nvPr/>
        </p:nvCxnSpPr>
        <p:spPr>
          <a:xfrm>
            <a:off x="668719" y="4175019"/>
            <a:ext cx="540000" cy="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12"/>
          <p:cNvSpPr txBox="1"/>
          <p:nvPr/>
        </p:nvSpPr>
        <p:spPr>
          <a:xfrm>
            <a:off x="1275026" y="4036525"/>
            <a:ext cx="259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12,8 Km de borde a ser utilizado </a:t>
            </a:r>
            <a:endParaRPr/>
          </a:p>
        </p:txBody>
      </p:sp>
      <p:pic>
        <p:nvPicPr>
          <p:cNvPr id="459" name="Google Shape;4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564" y="0"/>
            <a:ext cx="621563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"/>
          <p:cNvCxnSpPr/>
          <p:nvPr/>
        </p:nvCxnSpPr>
        <p:spPr>
          <a:xfrm>
            <a:off x="668719" y="4729017"/>
            <a:ext cx="5400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1" name="Google Shape;461;p12"/>
          <p:cNvSpPr txBox="1"/>
          <p:nvPr/>
        </p:nvSpPr>
        <p:spPr>
          <a:xfrm>
            <a:off x="1275019" y="4590518"/>
            <a:ext cx="24026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1,5 km de borde por habilitar 2020 </a:t>
            </a:r>
            <a:endParaRPr/>
          </a:p>
        </p:txBody>
      </p:sp>
      <p:pic>
        <p:nvPicPr>
          <p:cNvPr id="462" name="Google Shape;46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0564" y="0"/>
            <a:ext cx="62141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2274" y="0"/>
            <a:ext cx="6214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/>
          <p:nvPr/>
        </p:nvSpPr>
        <p:spPr>
          <a:xfrm>
            <a:off x="1801585" y="2921742"/>
            <a:ext cx="2598130" cy="5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Porcentaje de borde costero y ribereño habilitado como espacio público </a:t>
            </a:r>
            <a:endParaRPr b="1"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12"/>
          <p:cNvGrpSpPr/>
          <p:nvPr/>
        </p:nvGrpSpPr>
        <p:grpSpPr>
          <a:xfrm>
            <a:off x="1344045" y="4942706"/>
            <a:ext cx="2336307" cy="1068187"/>
            <a:chOff x="1870611" y="4942706"/>
            <a:chExt cx="2336307" cy="1068187"/>
          </a:xfrm>
        </p:grpSpPr>
        <p:sp>
          <p:nvSpPr>
            <p:cNvPr id="466" name="Google Shape;466;p12"/>
            <p:cNvSpPr/>
            <p:nvPr/>
          </p:nvSpPr>
          <p:spPr>
            <a:xfrm rot="-5400000">
              <a:off x="2937860" y="3944484"/>
              <a:ext cx="201811" cy="2198255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2"/>
            <p:cNvSpPr txBox="1"/>
            <p:nvPr/>
          </p:nvSpPr>
          <p:spPr>
            <a:xfrm>
              <a:off x="2475347" y="5405911"/>
              <a:ext cx="1071416" cy="35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19,5%</a:t>
              </a:r>
              <a:endParaRPr/>
            </a:p>
          </p:txBody>
        </p:sp>
        <p:sp>
          <p:nvSpPr>
            <p:cNvPr id="468" name="Google Shape;468;p12"/>
            <p:cNvSpPr txBox="1"/>
            <p:nvPr/>
          </p:nvSpPr>
          <p:spPr>
            <a:xfrm>
              <a:off x="1870611" y="5733894"/>
              <a:ext cx="23363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habilitado como espacio público </a:t>
              </a:r>
              <a:endParaRPr/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8754395" y="145613"/>
            <a:ext cx="2697018" cy="2066636"/>
            <a:chOff x="11776364" y="3429000"/>
            <a:chExt cx="2697018" cy="2066636"/>
          </a:xfrm>
        </p:grpSpPr>
        <p:sp>
          <p:nvSpPr>
            <p:cNvPr id="470" name="Google Shape;470;p12"/>
            <p:cNvSpPr/>
            <p:nvPr/>
          </p:nvSpPr>
          <p:spPr>
            <a:xfrm>
              <a:off x="11776364" y="3429000"/>
              <a:ext cx="2697018" cy="2066636"/>
            </a:xfrm>
            <a:prstGeom prst="rect">
              <a:avLst/>
            </a:prstGeom>
            <a:solidFill>
              <a:schemeClr val="lt1">
                <a:alpha val="7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1" name="Google Shape;471;p12"/>
            <p:cNvGrpSpPr/>
            <p:nvPr/>
          </p:nvGrpSpPr>
          <p:grpSpPr>
            <a:xfrm>
              <a:off x="11860015" y="3517760"/>
              <a:ext cx="2509735" cy="1888151"/>
              <a:chOff x="11536540" y="3863841"/>
              <a:chExt cx="2509735" cy="1888151"/>
            </a:xfrm>
          </p:grpSpPr>
          <p:sp>
            <p:nvSpPr>
              <p:cNvPr id="472" name="Google Shape;472;p12"/>
              <p:cNvSpPr/>
              <p:nvPr/>
            </p:nvSpPr>
            <p:spPr>
              <a:xfrm>
                <a:off x="12632605" y="3952415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739A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2"/>
              <p:cNvSpPr/>
              <p:nvPr/>
            </p:nvSpPr>
            <p:spPr>
              <a:xfrm>
                <a:off x="12632605" y="4045067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2"/>
              <p:cNvSpPr/>
              <p:nvPr/>
            </p:nvSpPr>
            <p:spPr>
              <a:xfrm>
                <a:off x="12632605" y="4137780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2"/>
              <p:cNvSpPr/>
              <p:nvPr/>
            </p:nvSpPr>
            <p:spPr>
              <a:xfrm>
                <a:off x="12632605" y="4230493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2"/>
              <p:cNvSpPr/>
              <p:nvPr/>
            </p:nvSpPr>
            <p:spPr>
              <a:xfrm>
                <a:off x="12632605" y="4323145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2"/>
              <p:cNvSpPr/>
              <p:nvPr/>
            </p:nvSpPr>
            <p:spPr>
              <a:xfrm>
                <a:off x="12632605" y="4415857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>
                <a:off x="12632605" y="4508569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>
                <a:off x="12632605" y="4601221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>
                <a:off x="12632605" y="4693934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>
                <a:off x="12632605" y="4786647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2"/>
              <p:cNvSpPr/>
              <p:nvPr/>
            </p:nvSpPr>
            <p:spPr>
              <a:xfrm>
                <a:off x="12632605" y="4879299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2"/>
              <p:cNvSpPr/>
              <p:nvPr/>
            </p:nvSpPr>
            <p:spPr>
              <a:xfrm>
                <a:off x="12632605" y="4972011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2"/>
              <p:cNvSpPr/>
              <p:nvPr/>
            </p:nvSpPr>
            <p:spPr>
              <a:xfrm>
                <a:off x="12632605" y="5064723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2"/>
              <p:cNvSpPr/>
              <p:nvPr/>
            </p:nvSpPr>
            <p:spPr>
              <a:xfrm>
                <a:off x="12632605" y="5157376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2"/>
              <p:cNvSpPr/>
              <p:nvPr/>
            </p:nvSpPr>
            <p:spPr>
              <a:xfrm>
                <a:off x="12632605" y="5250088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2"/>
              <p:cNvSpPr/>
              <p:nvPr/>
            </p:nvSpPr>
            <p:spPr>
              <a:xfrm>
                <a:off x="12632605" y="5342800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FF1B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2"/>
              <p:cNvSpPr/>
              <p:nvPr/>
            </p:nvSpPr>
            <p:spPr>
              <a:xfrm>
                <a:off x="12632605" y="5435452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2"/>
              <p:cNvSpPr/>
              <p:nvPr/>
            </p:nvSpPr>
            <p:spPr>
              <a:xfrm>
                <a:off x="12632605" y="5528165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2"/>
              <p:cNvSpPr/>
              <p:nvPr/>
            </p:nvSpPr>
            <p:spPr>
              <a:xfrm>
                <a:off x="12632605" y="5620877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2"/>
              <p:cNvSpPr/>
              <p:nvPr/>
            </p:nvSpPr>
            <p:spPr>
              <a:xfrm>
                <a:off x="12632605" y="5713530"/>
                <a:ext cx="314279" cy="37193"/>
              </a:xfrm>
              <a:custGeom>
                <a:rect b="b" l="l" r="r" t="t"/>
                <a:pathLst>
                  <a:path extrusionOk="0" h="33730" w="245932">
                    <a:moveTo>
                      <a:pt x="0" y="0"/>
                    </a:moveTo>
                    <a:lnTo>
                      <a:pt x="245932" y="0"/>
                    </a:lnTo>
                    <a:lnTo>
                      <a:pt x="245932" y="33731"/>
                    </a:lnTo>
                    <a:lnTo>
                      <a:pt x="0" y="33731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2"/>
              <p:cNvSpPr/>
              <p:nvPr/>
            </p:nvSpPr>
            <p:spPr>
              <a:xfrm>
                <a:off x="12519970" y="3951993"/>
                <a:ext cx="53337" cy="1799577"/>
              </a:xfrm>
              <a:custGeom>
                <a:rect b="b" l="l" r="r" t="t"/>
                <a:pathLst>
                  <a:path extrusionOk="0" h="1632013" w="41738">
                    <a:moveTo>
                      <a:pt x="0" y="0"/>
                    </a:moveTo>
                    <a:lnTo>
                      <a:pt x="41738" y="0"/>
                    </a:lnTo>
                    <a:lnTo>
                      <a:pt x="41738" y="1632014"/>
                    </a:lnTo>
                    <a:lnTo>
                      <a:pt x="0" y="1632014"/>
                    </a:lnTo>
                    <a:close/>
                  </a:path>
                </a:pathLst>
              </a:custGeom>
              <a:solidFill>
                <a:srgbClr val="739A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2"/>
              <p:cNvSpPr/>
              <p:nvPr/>
            </p:nvSpPr>
            <p:spPr>
              <a:xfrm>
                <a:off x="12521235" y="5435451"/>
                <a:ext cx="45719" cy="316541"/>
              </a:xfrm>
              <a:custGeom>
                <a:rect b="b" l="l" r="r" t="t"/>
                <a:pathLst>
                  <a:path extrusionOk="0" h="707355" w="41738">
                    <a:moveTo>
                      <a:pt x="0" y="0"/>
                    </a:moveTo>
                    <a:lnTo>
                      <a:pt x="41738" y="0"/>
                    </a:lnTo>
                    <a:lnTo>
                      <a:pt x="41738" y="707356"/>
                    </a:lnTo>
                    <a:lnTo>
                      <a:pt x="0" y="707356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2"/>
              <p:cNvSpPr/>
              <p:nvPr/>
            </p:nvSpPr>
            <p:spPr>
              <a:xfrm>
                <a:off x="12361563" y="3870400"/>
                <a:ext cx="90000" cy="126000"/>
              </a:xfrm>
              <a:custGeom>
                <a:rect b="b" l="l" r="r" t="t"/>
                <a:pathLst>
                  <a:path extrusionOk="0" h="90387" w="65102">
                    <a:moveTo>
                      <a:pt x="0" y="90387"/>
                    </a:moveTo>
                    <a:lnTo>
                      <a:pt x="65103" y="45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2"/>
              <p:cNvSpPr/>
              <p:nvPr/>
            </p:nvSpPr>
            <p:spPr>
              <a:xfrm flipH="1">
                <a:off x="13007523" y="5374404"/>
                <a:ext cx="90000" cy="126000"/>
              </a:xfrm>
              <a:custGeom>
                <a:rect b="b" l="l" r="r" t="t"/>
                <a:pathLst>
                  <a:path extrusionOk="0" h="90387" w="65102">
                    <a:moveTo>
                      <a:pt x="0" y="90387"/>
                    </a:moveTo>
                    <a:lnTo>
                      <a:pt x="65103" y="45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08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2"/>
              <p:cNvSpPr txBox="1"/>
              <p:nvPr/>
            </p:nvSpPr>
            <p:spPr>
              <a:xfrm>
                <a:off x="11536540" y="3863841"/>
                <a:ext cx="778622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4A7B29"/>
                    </a:solidFill>
                    <a:latin typeface="Arial"/>
                    <a:ea typeface="Arial"/>
                    <a:cs typeface="Arial"/>
                    <a:sym typeface="Arial"/>
                  </a:rPr>
                  <a:t>100 % </a:t>
                </a:r>
                <a:endParaRPr/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4A7B29"/>
                    </a:solidFill>
                    <a:latin typeface="Arial"/>
                    <a:ea typeface="Arial"/>
                    <a:cs typeface="Arial"/>
                    <a:sym typeface="Arial"/>
                  </a:rPr>
                  <a:t>Borde habilitado como espacio público</a:t>
                </a:r>
                <a:endParaRPr sz="800">
                  <a:solidFill>
                    <a:srgbClr val="4A7B2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2"/>
              <p:cNvSpPr txBox="1"/>
              <p:nvPr/>
            </p:nvSpPr>
            <p:spPr>
              <a:xfrm>
                <a:off x="13157251" y="5361880"/>
                <a:ext cx="778622" cy="123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19,5 %</a:t>
                </a:r>
                <a:endParaRPr/>
              </a:p>
            </p:txBody>
          </p:sp>
          <p:sp>
            <p:nvSpPr>
              <p:cNvPr id="498" name="Google Shape;498;p12"/>
              <p:cNvSpPr txBox="1"/>
              <p:nvPr/>
            </p:nvSpPr>
            <p:spPr>
              <a:xfrm>
                <a:off x="13092069" y="5570382"/>
                <a:ext cx="954206" cy="10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BRECHA ALTA 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3"/>
          <p:cNvSpPr/>
          <p:nvPr/>
        </p:nvSpPr>
        <p:spPr>
          <a:xfrm>
            <a:off x="1790700" y="762001"/>
            <a:ext cx="86106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13"/>
          <p:cNvCxnSpPr/>
          <p:nvPr/>
        </p:nvCxnSpPr>
        <p:spPr>
          <a:xfrm>
            <a:off x="1901029" y="3285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6" name="Google Shape;5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878912" y="2170492"/>
            <a:ext cx="954206" cy="95420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3"/>
          <p:cNvSpPr txBox="1"/>
          <p:nvPr/>
        </p:nvSpPr>
        <p:spPr>
          <a:xfrm>
            <a:off x="1931595" y="3000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ACCESIBILIDAD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VERDES</a:t>
            </a:r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3956268" y="1066570"/>
            <a:ext cx="426913" cy="1800000"/>
            <a:chOff x="3774010" y="1178931"/>
            <a:chExt cx="334071" cy="1632397"/>
          </a:xfrm>
        </p:grpSpPr>
        <p:sp>
          <p:nvSpPr>
            <p:cNvPr id="509" name="Google Shape;509;p13"/>
            <p:cNvSpPr/>
            <p:nvPr/>
          </p:nvSpPr>
          <p:spPr>
            <a:xfrm>
              <a:off x="3862149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862149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3862149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3862149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3862149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3862149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3862149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3862149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3862149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3862149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3862149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3862149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3862149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862149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3862149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3862149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3862149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3862149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3862149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3862149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3774010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3774998" y="1263340"/>
              <a:ext cx="43200" cy="1547988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13"/>
          <p:cNvSpPr/>
          <p:nvPr/>
        </p:nvSpPr>
        <p:spPr>
          <a:xfrm rot="5400000">
            <a:off x="3792426" y="996459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3"/>
          <p:cNvSpPr/>
          <p:nvPr/>
        </p:nvSpPr>
        <p:spPr>
          <a:xfrm flipH="1">
            <a:off x="4482887" y="1122458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3781574" y="2928206"/>
            <a:ext cx="9542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Plazas públicas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2958003" y="999347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400m </a:t>
            </a:r>
            <a:endParaRPr/>
          </a:p>
        </p:txBody>
      </p:sp>
      <p:sp>
        <p:nvSpPr>
          <p:cNvPr id="535" name="Google Shape;535;p13"/>
          <p:cNvSpPr txBox="1"/>
          <p:nvPr/>
        </p:nvSpPr>
        <p:spPr>
          <a:xfrm>
            <a:off x="4644535" y="1114328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384 m</a:t>
            </a:r>
            <a:endParaRPr/>
          </a:p>
        </p:txBody>
      </p:sp>
      <p:grpSp>
        <p:nvGrpSpPr>
          <p:cNvPr id="536" name="Google Shape;536;p13"/>
          <p:cNvGrpSpPr/>
          <p:nvPr/>
        </p:nvGrpSpPr>
        <p:grpSpPr>
          <a:xfrm>
            <a:off x="6293831" y="1072263"/>
            <a:ext cx="432000" cy="1800000"/>
            <a:chOff x="5693023" y="1178931"/>
            <a:chExt cx="338052" cy="1632397"/>
          </a:xfrm>
        </p:grpSpPr>
        <p:sp>
          <p:nvSpPr>
            <p:cNvPr id="537" name="Google Shape;537;p13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697004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693023" y="1851788"/>
              <a:ext cx="45719" cy="959540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13"/>
          <p:cNvSpPr/>
          <p:nvPr/>
        </p:nvSpPr>
        <p:spPr>
          <a:xfrm rot="5400000">
            <a:off x="6140510" y="990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3"/>
          <p:cNvSpPr/>
          <p:nvPr/>
        </p:nvSpPr>
        <p:spPr>
          <a:xfrm flipH="1">
            <a:off x="6786470" y="1721914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3"/>
          <p:cNvSpPr txBox="1"/>
          <p:nvPr/>
        </p:nvSpPr>
        <p:spPr>
          <a:xfrm>
            <a:off x="6089601" y="2946219"/>
            <a:ext cx="9542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Parques públicos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3"/>
          <p:cNvSpPr txBox="1"/>
          <p:nvPr/>
        </p:nvSpPr>
        <p:spPr>
          <a:xfrm>
            <a:off x="5315487" y="98411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3Km </a:t>
            </a:r>
            <a:endParaRPr/>
          </a:p>
        </p:txBody>
      </p:sp>
      <p:sp>
        <p:nvSpPr>
          <p:cNvPr id="563" name="Google Shape;563;p13"/>
          <p:cNvSpPr txBox="1"/>
          <p:nvPr/>
        </p:nvSpPr>
        <p:spPr>
          <a:xfrm>
            <a:off x="6936198" y="1709390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1,7 km</a:t>
            </a:r>
            <a:endParaRPr/>
          </a:p>
        </p:txBody>
      </p:sp>
      <p:sp>
        <p:nvSpPr>
          <p:cNvPr id="564" name="Google Shape;564;p13"/>
          <p:cNvSpPr/>
          <p:nvPr/>
        </p:nvSpPr>
        <p:spPr>
          <a:xfrm rot="-5400000">
            <a:off x="8278795" y="1888514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3"/>
          <p:cNvSpPr/>
          <p:nvPr/>
        </p:nvSpPr>
        <p:spPr>
          <a:xfrm flipH="1">
            <a:off x="8964874" y="2286939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3"/>
          <p:cNvSpPr txBox="1"/>
          <p:nvPr/>
        </p:nvSpPr>
        <p:spPr>
          <a:xfrm>
            <a:off x="8282949" y="2923751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Superficie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verdes por habitantes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3"/>
          <p:cNvSpPr txBox="1"/>
          <p:nvPr/>
        </p:nvSpPr>
        <p:spPr>
          <a:xfrm>
            <a:off x="7399285" y="1754896"/>
            <a:ext cx="7786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Desde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10m2/hab </a:t>
            </a:r>
            <a:endParaRPr/>
          </a:p>
        </p:txBody>
      </p:sp>
      <p:sp>
        <p:nvSpPr>
          <p:cNvPr id="568" name="Google Shape;568;p13"/>
          <p:cNvSpPr txBox="1"/>
          <p:nvPr/>
        </p:nvSpPr>
        <p:spPr>
          <a:xfrm>
            <a:off x="9120043" y="228350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6,3 m2/hab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13"/>
          <p:cNvGrpSpPr/>
          <p:nvPr/>
        </p:nvGrpSpPr>
        <p:grpSpPr>
          <a:xfrm>
            <a:off x="8467705" y="1046962"/>
            <a:ext cx="432000" cy="1800000"/>
            <a:chOff x="7550108" y="1178931"/>
            <a:chExt cx="335608" cy="1632397"/>
          </a:xfrm>
        </p:grpSpPr>
        <p:sp>
          <p:nvSpPr>
            <p:cNvPr id="570" name="Google Shape;570;p13"/>
            <p:cNvSpPr/>
            <p:nvPr/>
          </p:nvSpPr>
          <p:spPr>
            <a:xfrm>
              <a:off x="7639784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7639784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7639784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7639784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7639784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7639784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7639784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7639784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7639784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7639784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7639784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7639784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639784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7639784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7639784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639784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639784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7639784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7639784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7639784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7551645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7550108" y="2053624"/>
              <a:ext cx="45719" cy="757704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7550183" y="2351017"/>
              <a:ext cx="43200" cy="455171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13"/>
          <p:cNvSpPr txBox="1"/>
          <p:nvPr/>
        </p:nvSpPr>
        <p:spPr>
          <a:xfrm>
            <a:off x="4570619" y="1343724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sp>
        <p:nvSpPr>
          <p:cNvPr id="594" name="Google Shape;594;p13"/>
          <p:cNvSpPr txBox="1"/>
          <p:nvPr/>
        </p:nvSpPr>
        <p:spPr>
          <a:xfrm>
            <a:off x="6871016" y="1962055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sp>
        <p:nvSpPr>
          <p:cNvPr id="595" name="Google Shape;595;p13"/>
          <p:cNvSpPr txBox="1"/>
          <p:nvPr/>
        </p:nvSpPr>
        <p:spPr>
          <a:xfrm>
            <a:off x="9120043" y="2489068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MEDIA </a:t>
            </a:r>
            <a:endParaRPr/>
          </a:p>
        </p:txBody>
      </p:sp>
      <p:sp>
        <p:nvSpPr>
          <p:cNvPr id="596" name="Google Shape;596;p13"/>
          <p:cNvSpPr/>
          <p:nvPr/>
        </p:nvSpPr>
        <p:spPr>
          <a:xfrm>
            <a:off x="1790700" y="3429001"/>
            <a:ext cx="5145498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13"/>
          <p:cNvCxnSpPr/>
          <p:nvPr/>
        </p:nvCxnSpPr>
        <p:spPr>
          <a:xfrm>
            <a:off x="1901029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8" name="Google Shape;598;p13"/>
          <p:cNvSpPr txBox="1"/>
          <p:nvPr/>
        </p:nvSpPr>
        <p:spPr>
          <a:xfrm>
            <a:off x="1931595" y="5667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ACCESIBILIDAD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/>
          </a:p>
        </p:txBody>
      </p:sp>
      <p:grpSp>
        <p:nvGrpSpPr>
          <p:cNvPr id="599" name="Google Shape;599;p13"/>
          <p:cNvGrpSpPr/>
          <p:nvPr/>
        </p:nvGrpSpPr>
        <p:grpSpPr>
          <a:xfrm>
            <a:off x="3734607" y="3719891"/>
            <a:ext cx="426913" cy="1813678"/>
            <a:chOff x="3956268" y="3719891"/>
            <a:chExt cx="426913" cy="1813678"/>
          </a:xfrm>
        </p:grpSpPr>
        <p:sp>
          <p:nvSpPr>
            <p:cNvPr id="600" name="Google Shape;600;p13"/>
            <p:cNvSpPr/>
            <p:nvPr/>
          </p:nvSpPr>
          <p:spPr>
            <a:xfrm>
              <a:off x="3956268" y="3719891"/>
              <a:ext cx="53337" cy="1799577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068902" y="373399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068902" y="382664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068902" y="391935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068902" y="401207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068902" y="410472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068902" y="419743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068902" y="429014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068902" y="438279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068902" y="4475511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4068902" y="456822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068902" y="466087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068902" y="475358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4068902" y="484630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4068902" y="4938953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068902" y="5031665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068902" y="512437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4068902" y="5217029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4068902" y="530974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068902" y="540245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4068902" y="549510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957535" y="4473072"/>
              <a:ext cx="54000" cy="1060075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3957531" y="4688696"/>
              <a:ext cx="54000" cy="844873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13"/>
          <p:cNvSpPr/>
          <p:nvPr/>
        </p:nvSpPr>
        <p:spPr>
          <a:xfrm rot="5400000">
            <a:off x="3577913" y="4660437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3"/>
          <p:cNvSpPr/>
          <p:nvPr/>
        </p:nvSpPr>
        <p:spPr>
          <a:xfrm flipH="1">
            <a:off x="4261226" y="4431332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EC64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3"/>
          <p:cNvSpPr txBox="1"/>
          <p:nvPr/>
        </p:nvSpPr>
        <p:spPr>
          <a:xfrm>
            <a:off x="3559913" y="5595206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Establecimientos educación inicial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3"/>
          <p:cNvSpPr txBox="1"/>
          <p:nvPr/>
        </p:nvSpPr>
        <p:spPr>
          <a:xfrm>
            <a:off x="2736342" y="4673363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400m </a:t>
            </a:r>
            <a:endParaRPr/>
          </a:p>
        </p:txBody>
      </p:sp>
      <p:sp>
        <p:nvSpPr>
          <p:cNvPr id="627" name="Google Shape;627;p13"/>
          <p:cNvSpPr txBox="1"/>
          <p:nvPr/>
        </p:nvSpPr>
        <p:spPr>
          <a:xfrm>
            <a:off x="4422874" y="4423202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582 m</a:t>
            </a:r>
            <a:endParaRPr/>
          </a:p>
        </p:txBody>
      </p:sp>
      <p:grpSp>
        <p:nvGrpSpPr>
          <p:cNvPr id="628" name="Google Shape;628;p13"/>
          <p:cNvGrpSpPr/>
          <p:nvPr/>
        </p:nvGrpSpPr>
        <p:grpSpPr>
          <a:xfrm>
            <a:off x="5685551" y="3739263"/>
            <a:ext cx="432000" cy="1800000"/>
            <a:chOff x="5693023" y="1178931"/>
            <a:chExt cx="338052" cy="1632397"/>
          </a:xfrm>
        </p:grpSpPr>
        <p:sp>
          <p:nvSpPr>
            <p:cNvPr id="629" name="Google Shape;629;p13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697004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693023" y="1851788"/>
              <a:ext cx="45719" cy="959540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1" name="Google Shape;651;p13"/>
          <p:cNvSpPr/>
          <p:nvPr/>
        </p:nvSpPr>
        <p:spPr>
          <a:xfrm rot="5400000">
            <a:off x="5532230" y="3657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3"/>
          <p:cNvSpPr/>
          <p:nvPr/>
        </p:nvSpPr>
        <p:spPr>
          <a:xfrm flipH="1">
            <a:off x="6178190" y="4433077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3"/>
          <p:cNvSpPr txBox="1"/>
          <p:nvPr/>
        </p:nvSpPr>
        <p:spPr>
          <a:xfrm>
            <a:off x="5481321" y="5613219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Establecimientos educación básica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3"/>
          <p:cNvSpPr txBox="1"/>
          <p:nvPr/>
        </p:nvSpPr>
        <p:spPr>
          <a:xfrm>
            <a:off x="4707207" y="365111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1Km </a:t>
            </a:r>
            <a:endParaRPr/>
          </a:p>
        </p:txBody>
      </p:sp>
      <p:sp>
        <p:nvSpPr>
          <p:cNvPr id="655" name="Google Shape;655;p13"/>
          <p:cNvSpPr txBox="1"/>
          <p:nvPr/>
        </p:nvSpPr>
        <p:spPr>
          <a:xfrm>
            <a:off x="6327918" y="4420553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629 m</a:t>
            </a:r>
            <a:endParaRPr/>
          </a:p>
        </p:txBody>
      </p:sp>
      <p:sp>
        <p:nvSpPr>
          <p:cNvPr id="656" name="Google Shape;656;p13"/>
          <p:cNvSpPr txBox="1"/>
          <p:nvPr/>
        </p:nvSpPr>
        <p:spPr>
          <a:xfrm>
            <a:off x="4348958" y="4652598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BAJA </a:t>
            </a:r>
            <a:endParaRPr/>
          </a:p>
        </p:txBody>
      </p:sp>
      <p:sp>
        <p:nvSpPr>
          <p:cNvPr id="657" name="Google Shape;657;p13"/>
          <p:cNvSpPr txBox="1"/>
          <p:nvPr/>
        </p:nvSpPr>
        <p:spPr>
          <a:xfrm>
            <a:off x="6262736" y="4629055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pic>
        <p:nvPicPr>
          <p:cNvPr id="658" name="Google Shape;6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1595" y="4997360"/>
            <a:ext cx="684645" cy="684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3"/>
          <p:cNvSpPr/>
          <p:nvPr/>
        </p:nvSpPr>
        <p:spPr>
          <a:xfrm>
            <a:off x="6936198" y="3429001"/>
            <a:ext cx="3465102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13"/>
          <p:cNvCxnSpPr/>
          <p:nvPr/>
        </p:nvCxnSpPr>
        <p:spPr>
          <a:xfrm>
            <a:off x="7030968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13"/>
          <p:cNvSpPr txBox="1"/>
          <p:nvPr/>
        </p:nvSpPr>
        <p:spPr>
          <a:xfrm>
            <a:off x="7061534" y="5667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ACCESIBILIDAD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>
            <a:off x="8860006" y="3739263"/>
            <a:ext cx="426913" cy="1800000"/>
            <a:chOff x="5697004" y="1178931"/>
            <a:chExt cx="334071" cy="1632397"/>
          </a:xfrm>
        </p:grpSpPr>
        <p:sp>
          <p:nvSpPr>
            <p:cNvPr id="663" name="Google Shape;663;p13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5697004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697992" y="1767708"/>
              <a:ext cx="42257" cy="1043620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13"/>
          <p:cNvSpPr/>
          <p:nvPr/>
        </p:nvSpPr>
        <p:spPr>
          <a:xfrm rot="5400000">
            <a:off x="8701592" y="3657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3"/>
          <p:cNvSpPr/>
          <p:nvPr/>
        </p:nvSpPr>
        <p:spPr>
          <a:xfrm flipH="1">
            <a:off x="9347552" y="432249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3"/>
          <p:cNvSpPr txBox="1"/>
          <p:nvPr/>
        </p:nvSpPr>
        <p:spPr>
          <a:xfrm>
            <a:off x="8650683" y="5613219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 salud primaria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3"/>
          <p:cNvSpPr txBox="1"/>
          <p:nvPr/>
        </p:nvSpPr>
        <p:spPr>
          <a:xfrm>
            <a:off x="7876569" y="365111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1,5Km </a:t>
            </a:r>
            <a:endParaRPr/>
          </a:p>
        </p:txBody>
      </p:sp>
      <p:sp>
        <p:nvSpPr>
          <p:cNvPr id="689" name="Google Shape;689;p13"/>
          <p:cNvSpPr txBox="1"/>
          <p:nvPr/>
        </p:nvSpPr>
        <p:spPr>
          <a:xfrm>
            <a:off x="9497280" y="4309966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977 m</a:t>
            </a:r>
            <a:endParaRPr/>
          </a:p>
        </p:txBody>
      </p:sp>
      <p:sp>
        <p:nvSpPr>
          <p:cNvPr id="690" name="Google Shape;690;p13"/>
          <p:cNvSpPr txBox="1"/>
          <p:nvPr/>
        </p:nvSpPr>
        <p:spPr>
          <a:xfrm>
            <a:off x="9432098" y="4518468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pic>
        <p:nvPicPr>
          <p:cNvPr id="691" name="Google Shape;6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5141" y="4983708"/>
            <a:ext cx="684000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3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SIEDU 2019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4"/>
          <p:cNvSpPr/>
          <p:nvPr/>
        </p:nvSpPr>
        <p:spPr>
          <a:xfrm>
            <a:off x="1790700" y="762001"/>
            <a:ext cx="86106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9" name="Google Shape;699;p14"/>
          <p:cNvCxnSpPr/>
          <p:nvPr/>
        </p:nvCxnSpPr>
        <p:spPr>
          <a:xfrm>
            <a:off x="1901029" y="3285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0" name="Google Shape;700;p14"/>
          <p:cNvSpPr txBox="1"/>
          <p:nvPr/>
        </p:nvSpPr>
        <p:spPr>
          <a:xfrm>
            <a:off x="1931595" y="3000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TIEMPOS DE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VIAJE</a:t>
            </a:r>
            <a:endParaRPr/>
          </a:p>
        </p:txBody>
      </p:sp>
      <p:sp>
        <p:nvSpPr>
          <p:cNvPr id="701" name="Google Shape;701;p14"/>
          <p:cNvSpPr/>
          <p:nvPr/>
        </p:nvSpPr>
        <p:spPr>
          <a:xfrm rot="5400000">
            <a:off x="4029536" y="996459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4"/>
          <p:cNvSpPr/>
          <p:nvPr/>
        </p:nvSpPr>
        <p:spPr>
          <a:xfrm flipH="1">
            <a:off x="4719997" y="1676063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4"/>
          <p:cNvSpPr txBox="1"/>
          <p:nvPr/>
        </p:nvSpPr>
        <p:spPr>
          <a:xfrm>
            <a:off x="4018684" y="2928206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de viaje en hora punta mañana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4"/>
          <p:cNvSpPr txBox="1"/>
          <p:nvPr/>
        </p:nvSpPr>
        <p:spPr>
          <a:xfrm>
            <a:off x="3195113" y="999347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60 min </a:t>
            </a:r>
            <a:endParaRPr/>
          </a:p>
        </p:txBody>
      </p:sp>
      <p:sp>
        <p:nvSpPr>
          <p:cNvPr id="705" name="Google Shape;705;p14"/>
          <p:cNvSpPr txBox="1"/>
          <p:nvPr/>
        </p:nvSpPr>
        <p:spPr>
          <a:xfrm>
            <a:off x="4881645" y="1667933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min</a:t>
            </a:r>
            <a:endParaRPr/>
          </a:p>
        </p:txBody>
      </p:sp>
      <p:grpSp>
        <p:nvGrpSpPr>
          <p:cNvPr id="706" name="Google Shape;706;p14"/>
          <p:cNvGrpSpPr/>
          <p:nvPr/>
        </p:nvGrpSpPr>
        <p:grpSpPr>
          <a:xfrm>
            <a:off x="8134976" y="1072263"/>
            <a:ext cx="426913" cy="1800000"/>
            <a:chOff x="5697004" y="1178931"/>
            <a:chExt cx="334071" cy="1632397"/>
          </a:xfrm>
        </p:grpSpPr>
        <p:sp>
          <p:nvSpPr>
            <p:cNvPr id="707" name="Google Shape;707;p14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5697004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5698363" y="1335720"/>
              <a:ext cx="42257" cy="1475608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14"/>
          <p:cNvSpPr/>
          <p:nvPr/>
        </p:nvSpPr>
        <p:spPr>
          <a:xfrm rot="5400000">
            <a:off x="7976562" y="990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4"/>
          <p:cNvSpPr/>
          <p:nvPr/>
        </p:nvSpPr>
        <p:spPr>
          <a:xfrm flipH="1">
            <a:off x="8622522" y="1203274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5ED1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4"/>
          <p:cNvSpPr txBox="1"/>
          <p:nvPr/>
        </p:nvSpPr>
        <p:spPr>
          <a:xfrm>
            <a:off x="7738088" y="2946219"/>
            <a:ext cx="121676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de viaje en transporte público hora punta mañana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4"/>
          <p:cNvSpPr txBox="1"/>
          <p:nvPr/>
        </p:nvSpPr>
        <p:spPr>
          <a:xfrm>
            <a:off x="7151539" y="98411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60 min</a:t>
            </a:r>
            <a:endParaRPr/>
          </a:p>
        </p:txBody>
      </p:sp>
      <p:sp>
        <p:nvSpPr>
          <p:cNvPr id="733" name="Google Shape;733;p14"/>
          <p:cNvSpPr txBox="1"/>
          <p:nvPr/>
        </p:nvSpPr>
        <p:spPr>
          <a:xfrm>
            <a:off x="8772250" y="1190750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 min</a:t>
            </a:r>
            <a:endParaRPr/>
          </a:p>
        </p:txBody>
      </p:sp>
      <p:sp>
        <p:nvSpPr>
          <p:cNvPr id="734" name="Google Shape;734;p14"/>
          <p:cNvSpPr txBox="1"/>
          <p:nvPr/>
        </p:nvSpPr>
        <p:spPr>
          <a:xfrm>
            <a:off x="4807729" y="1897329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sp>
        <p:nvSpPr>
          <p:cNvPr id="735" name="Google Shape;735;p14"/>
          <p:cNvSpPr txBox="1"/>
          <p:nvPr/>
        </p:nvSpPr>
        <p:spPr>
          <a:xfrm>
            <a:off x="8707068" y="1443415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NULA </a:t>
            </a:r>
            <a:endParaRPr/>
          </a:p>
        </p:txBody>
      </p:sp>
      <p:sp>
        <p:nvSpPr>
          <p:cNvPr id="736" name="Google Shape;736;p14"/>
          <p:cNvSpPr/>
          <p:nvPr/>
        </p:nvSpPr>
        <p:spPr>
          <a:xfrm>
            <a:off x="1790700" y="3429001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7" name="Google Shape;737;p14"/>
          <p:cNvCxnSpPr/>
          <p:nvPr/>
        </p:nvCxnSpPr>
        <p:spPr>
          <a:xfrm>
            <a:off x="1901029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8" name="Google Shape;738;p14"/>
          <p:cNvSpPr txBox="1"/>
          <p:nvPr/>
        </p:nvSpPr>
        <p:spPr>
          <a:xfrm>
            <a:off x="1931595" y="5667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GESTIÓN DE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RESIDUOS</a:t>
            </a:r>
            <a:endParaRPr/>
          </a:p>
        </p:txBody>
      </p:sp>
      <p:grpSp>
        <p:nvGrpSpPr>
          <p:cNvPr id="739" name="Google Shape;739;p14"/>
          <p:cNvGrpSpPr/>
          <p:nvPr/>
        </p:nvGrpSpPr>
        <p:grpSpPr>
          <a:xfrm>
            <a:off x="3734607" y="3719891"/>
            <a:ext cx="426913" cy="1813678"/>
            <a:chOff x="3956268" y="3719891"/>
            <a:chExt cx="426913" cy="1813678"/>
          </a:xfrm>
        </p:grpSpPr>
        <p:sp>
          <p:nvSpPr>
            <p:cNvPr id="740" name="Google Shape;740;p14"/>
            <p:cNvSpPr/>
            <p:nvPr/>
          </p:nvSpPr>
          <p:spPr>
            <a:xfrm>
              <a:off x="3956268" y="3719891"/>
              <a:ext cx="53337" cy="1799577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068902" y="373399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068902" y="382664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068902" y="391935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4068902" y="401207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4068902" y="410472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4068902" y="419743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4068902" y="429014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4068902" y="438279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4068902" y="4475511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4068902" y="456822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4068902" y="466087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4068902" y="475358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4068902" y="484630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4068902" y="4938953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4068902" y="5031665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4068902" y="512437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068902" y="5217029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4068902" y="530974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4068902" y="540245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4068902" y="549510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963510" y="4526598"/>
              <a:ext cx="54000" cy="1006549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3963507" y="4688696"/>
              <a:ext cx="54000" cy="844873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14"/>
          <p:cNvSpPr/>
          <p:nvPr/>
        </p:nvSpPr>
        <p:spPr>
          <a:xfrm rot="5400000">
            <a:off x="3577913" y="4660437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14"/>
          <p:cNvSpPr/>
          <p:nvPr/>
        </p:nvSpPr>
        <p:spPr>
          <a:xfrm flipH="1">
            <a:off x="4261226" y="4526598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EC64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14"/>
          <p:cNvSpPr txBox="1"/>
          <p:nvPr/>
        </p:nvSpPr>
        <p:spPr>
          <a:xfrm>
            <a:off x="3176712" y="5595206"/>
            <a:ext cx="166088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Cantidad (Kg) de disposición final de residuos sólidos urbanos per cápita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4"/>
          <p:cNvSpPr txBox="1"/>
          <p:nvPr/>
        </p:nvSpPr>
        <p:spPr>
          <a:xfrm>
            <a:off x="2616240" y="4673363"/>
            <a:ext cx="89872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Hasta 1Kg/hab/día</a:t>
            </a:r>
            <a:endParaRPr sz="800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4"/>
          <p:cNvSpPr txBox="1"/>
          <p:nvPr/>
        </p:nvSpPr>
        <p:spPr>
          <a:xfrm>
            <a:off x="4422874" y="4518468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1,13 kg/hab/día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4"/>
          <p:cNvSpPr txBox="1"/>
          <p:nvPr/>
        </p:nvSpPr>
        <p:spPr>
          <a:xfrm>
            <a:off x="4348958" y="4747864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BAJA </a:t>
            </a: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6096000" y="3429001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14"/>
          <p:cNvCxnSpPr/>
          <p:nvPr/>
        </p:nvCxnSpPr>
        <p:spPr>
          <a:xfrm>
            <a:off x="6280790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1" name="Google Shape;771;p14"/>
          <p:cNvSpPr txBox="1"/>
          <p:nvPr/>
        </p:nvSpPr>
        <p:spPr>
          <a:xfrm>
            <a:off x="6311356" y="5667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 DEL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ESPACIO PÚBLICO </a:t>
            </a:r>
            <a:endParaRPr/>
          </a:p>
        </p:txBody>
      </p:sp>
      <p:grpSp>
        <p:nvGrpSpPr>
          <p:cNvPr id="772" name="Google Shape;772;p14"/>
          <p:cNvGrpSpPr/>
          <p:nvPr/>
        </p:nvGrpSpPr>
        <p:grpSpPr>
          <a:xfrm>
            <a:off x="8859999" y="3739263"/>
            <a:ext cx="426914" cy="1800000"/>
            <a:chOff x="5697003" y="1178931"/>
            <a:chExt cx="334072" cy="1632397"/>
          </a:xfrm>
        </p:grpSpPr>
        <p:sp>
          <p:nvSpPr>
            <p:cNvPr id="773" name="Google Shape;773;p14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697003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697993" y="2103972"/>
              <a:ext cx="40749" cy="707356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5" name="Google Shape;795;p14"/>
          <p:cNvSpPr/>
          <p:nvPr/>
        </p:nvSpPr>
        <p:spPr>
          <a:xfrm>
            <a:off x="8701592" y="3657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4"/>
          <p:cNvSpPr/>
          <p:nvPr/>
        </p:nvSpPr>
        <p:spPr>
          <a:xfrm flipH="1">
            <a:off x="9347552" y="4716286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4"/>
          <p:cNvSpPr txBox="1"/>
          <p:nvPr/>
        </p:nvSpPr>
        <p:spPr>
          <a:xfrm>
            <a:off x="8396151" y="5613219"/>
            <a:ext cx="135004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Porcentaje de manzanas con veredas con buena calidad paviemento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4"/>
          <p:cNvSpPr txBox="1"/>
          <p:nvPr/>
        </p:nvSpPr>
        <p:spPr>
          <a:xfrm>
            <a:off x="7876569" y="3651111"/>
            <a:ext cx="778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100 %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veredas en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buen estado</a:t>
            </a:r>
            <a:endParaRPr sz="800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4"/>
          <p:cNvSpPr txBox="1"/>
          <p:nvPr/>
        </p:nvSpPr>
        <p:spPr>
          <a:xfrm>
            <a:off x="9497280" y="4703762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43,8 %</a:t>
            </a:r>
            <a:endParaRPr/>
          </a:p>
        </p:txBody>
      </p:sp>
      <p:sp>
        <p:nvSpPr>
          <p:cNvPr id="800" name="Google Shape;800;p14"/>
          <p:cNvSpPr txBox="1"/>
          <p:nvPr/>
        </p:nvSpPr>
        <p:spPr>
          <a:xfrm>
            <a:off x="9432098" y="4912264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ALTA </a:t>
            </a:r>
            <a:endParaRPr/>
          </a:p>
        </p:txBody>
      </p:sp>
      <p:pic>
        <p:nvPicPr>
          <p:cNvPr id="801" name="Google Shape;8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7674" y="2388954"/>
            <a:ext cx="978827" cy="978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2" name="Google Shape;802;p14"/>
          <p:cNvGrpSpPr/>
          <p:nvPr/>
        </p:nvGrpSpPr>
        <p:grpSpPr>
          <a:xfrm>
            <a:off x="4220491" y="1079169"/>
            <a:ext cx="426913" cy="1800000"/>
            <a:chOff x="5697004" y="1178931"/>
            <a:chExt cx="334071" cy="1632397"/>
          </a:xfrm>
        </p:grpSpPr>
        <p:sp>
          <p:nvSpPr>
            <p:cNvPr id="803" name="Google Shape;803;p14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5697004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5697992" y="1767708"/>
              <a:ext cx="42257" cy="1043620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5ED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5" name="Google Shape;825;p14"/>
          <p:cNvSpPr/>
          <p:nvPr/>
        </p:nvSpPr>
        <p:spPr>
          <a:xfrm>
            <a:off x="8858488" y="3834827"/>
            <a:ext cx="54000" cy="343635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4"/>
          <p:cNvSpPr/>
          <p:nvPr/>
        </p:nvSpPr>
        <p:spPr>
          <a:xfrm>
            <a:off x="8858488" y="4170476"/>
            <a:ext cx="54000" cy="588805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4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SIEDU 2019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828" name="Google Shape;8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8586" y="4980397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0504" y="4981839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5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5"/>
          <p:cNvSpPr/>
          <p:nvPr/>
        </p:nvSpPr>
        <p:spPr>
          <a:xfrm>
            <a:off x="1790700" y="3429001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6" name="Google Shape;836;p15"/>
          <p:cNvCxnSpPr/>
          <p:nvPr/>
        </p:nvCxnSpPr>
        <p:spPr>
          <a:xfrm>
            <a:off x="1901029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7" name="Google Shape;837;p15"/>
          <p:cNvSpPr txBox="1"/>
          <p:nvPr/>
        </p:nvSpPr>
        <p:spPr>
          <a:xfrm>
            <a:off x="1931595" y="5667708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CAPTACIÓN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CARBONO</a:t>
            </a: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3734607" y="3719891"/>
            <a:ext cx="426913" cy="1813678"/>
            <a:chOff x="3956268" y="3719891"/>
            <a:chExt cx="426913" cy="1813678"/>
          </a:xfrm>
        </p:grpSpPr>
        <p:sp>
          <p:nvSpPr>
            <p:cNvPr id="839" name="Google Shape;839;p15"/>
            <p:cNvSpPr/>
            <p:nvPr/>
          </p:nvSpPr>
          <p:spPr>
            <a:xfrm>
              <a:off x="3956268" y="3719891"/>
              <a:ext cx="53337" cy="1799577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4068902" y="373399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4068902" y="382664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4068902" y="391935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4068902" y="401207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4068902" y="410472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068902" y="419743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4068902" y="429014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4068902" y="438279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4068902" y="4475511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4068902" y="456822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4068902" y="466087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4068902" y="475358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4068902" y="484630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4068902" y="4938953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4068902" y="5031665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4068902" y="512437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4068902" y="5217029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4068902" y="530974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4068902" y="540245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4068902" y="549510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3963510" y="4526598"/>
              <a:ext cx="54000" cy="1006549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3963507" y="4688696"/>
              <a:ext cx="54000" cy="844873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2" name="Google Shape;862;p15"/>
          <p:cNvSpPr/>
          <p:nvPr/>
        </p:nvSpPr>
        <p:spPr>
          <a:xfrm>
            <a:off x="6096000" y="3429001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3" name="Google Shape;863;p15"/>
          <p:cNvCxnSpPr/>
          <p:nvPr/>
        </p:nvCxnSpPr>
        <p:spPr>
          <a:xfrm>
            <a:off x="6280790" y="5952652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4" name="Google Shape;864;p15"/>
          <p:cNvSpPr txBox="1"/>
          <p:nvPr/>
        </p:nvSpPr>
        <p:spPr>
          <a:xfrm>
            <a:off x="6311356" y="5538442"/>
            <a:ext cx="1500355" cy="391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ACCESIBILIDAD A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PAISAJE Y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SISTEMAS NATURALES </a:t>
            </a:r>
            <a:endParaRPr/>
          </a:p>
        </p:txBody>
      </p:sp>
      <p:sp>
        <p:nvSpPr>
          <p:cNvPr id="865" name="Google Shape;865;p15"/>
          <p:cNvSpPr/>
          <p:nvPr/>
        </p:nvSpPr>
        <p:spPr>
          <a:xfrm>
            <a:off x="8972634" y="3739685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739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5"/>
          <p:cNvSpPr/>
          <p:nvPr/>
        </p:nvSpPr>
        <p:spPr>
          <a:xfrm>
            <a:off x="8972634" y="3832337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5"/>
          <p:cNvSpPr/>
          <p:nvPr/>
        </p:nvSpPr>
        <p:spPr>
          <a:xfrm>
            <a:off x="8972634" y="3925050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15"/>
          <p:cNvSpPr/>
          <p:nvPr/>
        </p:nvSpPr>
        <p:spPr>
          <a:xfrm>
            <a:off x="8972634" y="4017763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5"/>
          <p:cNvSpPr/>
          <p:nvPr/>
        </p:nvSpPr>
        <p:spPr>
          <a:xfrm>
            <a:off x="8972634" y="4110415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5"/>
          <p:cNvSpPr/>
          <p:nvPr/>
        </p:nvSpPr>
        <p:spPr>
          <a:xfrm>
            <a:off x="8972634" y="4203127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5"/>
          <p:cNvSpPr/>
          <p:nvPr/>
        </p:nvSpPr>
        <p:spPr>
          <a:xfrm>
            <a:off x="8972634" y="4295839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5"/>
          <p:cNvSpPr/>
          <p:nvPr/>
        </p:nvSpPr>
        <p:spPr>
          <a:xfrm>
            <a:off x="8972634" y="4388491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5"/>
          <p:cNvSpPr/>
          <p:nvPr/>
        </p:nvSpPr>
        <p:spPr>
          <a:xfrm>
            <a:off x="8972634" y="4481204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15"/>
          <p:cNvSpPr/>
          <p:nvPr/>
        </p:nvSpPr>
        <p:spPr>
          <a:xfrm>
            <a:off x="8972634" y="4573917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15"/>
          <p:cNvSpPr/>
          <p:nvPr/>
        </p:nvSpPr>
        <p:spPr>
          <a:xfrm>
            <a:off x="8972634" y="4666569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5"/>
          <p:cNvSpPr/>
          <p:nvPr/>
        </p:nvSpPr>
        <p:spPr>
          <a:xfrm>
            <a:off x="8972634" y="4759281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5"/>
          <p:cNvSpPr/>
          <p:nvPr/>
        </p:nvSpPr>
        <p:spPr>
          <a:xfrm>
            <a:off x="8972634" y="4851993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5"/>
          <p:cNvSpPr/>
          <p:nvPr/>
        </p:nvSpPr>
        <p:spPr>
          <a:xfrm>
            <a:off x="8972634" y="4944646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5"/>
          <p:cNvSpPr/>
          <p:nvPr/>
        </p:nvSpPr>
        <p:spPr>
          <a:xfrm>
            <a:off x="8972634" y="5037358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5"/>
          <p:cNvSpPr/>
          <p:nvPr/>
        </p:nvSpPr>
        <p:spPr>
          <a:xfrm>
            <a:off x="8972634" y="5130070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5"/>
          <p:cNvSpPr/>
          <p:nvPr/>
        </p:nvSpPr>
        <p:spPr>
          <a:xfrm>
            <a:off x="8972634" y="5222722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5"/>
          <p:cNvSpPr/>
          <p:nvPr/>
        </p:nvSpPr>
        <p:spPr>
          <a:xfrm>
            <a:off x="8972634" y="5315435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5"/>
          <p:cNvSpPr/>
          <p:nvPr/>
        </p:nvSpPr>
        <p:spPr>
          <a:xfrm>
            <a:off x="8972634" y="5408147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15"/>
          <p:cNvSpPr/>
          <p:nvPr/>
        </p:nvSpPr>
        <p:spPr>
          <a:xfrm>
            <a:off x="8972634" y="5500800"/>
            <a:ext cx="314279" cy="37193"/>
          </a:xfrm>
          <a:custGeom>
            <a:rect b="b" l="l" r="r" t="t"/>
            <a:pathLst>
              <a:path extrusionOk="0" h="33730" w="245932">
                <a:moveTo>
                  <a:pt x="0" y="0"/>
                </a:moveTo>
                <a:lnTo>
                  <a:pt x="245932" y="0"/>
                </a:lnTo>
                <a:lnTo>
                  <a:pt x="245932" y="33731"/>
                </a:lnTo>
                <a:lnTo>
                  <a:pt x="0" y="33731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15"/>
          <p:cNvSpPr/>
          <p:nvPr/>
        </p:nvSpPr>
        <p:spPr>
          <a:xfrm>
            <a:off x="8859999" y="3739263"/>
            <a:ext cx="53337" cy="1799577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739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15"/>
          <p:cNvSpPr/>
          <p:nvPr/>
        </p:nvSpPr>
        <p:spPr>
          <a:xfrm>
            <a:off x="8861264" y="5217029"/>
            <a:ext cx="52074" cy="322234"/>
          </a:xfrm>
          <a:custGeom>
            <a:rect b="b" l="l" r="r" t="t"/>
            <a:pathLst>
              <a:path extrusionOk="0" h="707355" w="41738">
                <a:moveTo>
                  <a:pt x="0" y="0"/>
                </a:moveTo>
                <a:lnTo>
                  <a:pt x="41738" y="0"/>
                </a:lnTo>
                <a:lnTo>
                  <a:pt x="41738" y="707356"/>
                </a:lnTo>
                <a:lnTo>
                  <a:pt x="0" y="707356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5"/>
          <p:cNvSpPr/>
          <p:nvPr/>
        </p:nvSpPr>
        <p:spPr>
          <a:xfrm>
            <a:off x="8701592" y="365767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5"/>
          <p:cNvSpPr/>
          <p:nvPr/>
        </p:nvSpPr>
        <p:spPr>
          <a:xfrm flipH="1">
            <a:off x="9347552" y="516253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15"/>
          <p:cNvSpPr txBox="1"/>
          <p:nvPr/>
        </p:nvSpPr>
        <p:spPr>
          <a:xfrm>
            <a:off x="8357738" y="5613219"/>
            <a:ext cx="150035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Porcentaje de borde costero y ribereño habilitado como espacio público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5"/>
          <p:cNvSpPr txBox="1"/>
          <p:nvPr/>
        </p:nvSpPr>
        <p:spPr>
          <a:xfrm>
            <a:off x="7876569" y="3651111"/>
            <a:ext cx="77862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100 %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Borde habilitado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como espacio público</a:t>
            </a:r>
            <a:endParaRPr sz="800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5"/>
          <p:cNvSpPr txBox="1"/>
          <p:nvPr/>
        </p:nvSpPr>
        <p:spPr>
          <a:xfrm>
            <a:off x="9497280" y="5150006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19,5 %</a:t>
            </a:r>
            <a:endParaRPr/>
          </a:p>
        </p:txBody>
      </p:sp>
      <p:sp>
        <p:nvSpPr>
          <p:cNvPr id="892" name="Google Shape;892;p15"/>
          <p:cNvSpPr txBox="1"/>
          <p:nvPr/>
        </p:nvSpPr>
        <p:spPr>
          <a:xfrm>
            <a:off x="9432098" y="5358508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ALTA </a:t>
            </a:r>
            <a:endParaRPr/>
          </a:p>
        </p:txBody>
      </p:sp>
      <p:sp>
        <p:nvSpPr>
          <p:cNvPr id="893" name="Google Shape;893;p15"/>
          <p:cNvSpPr/>
          <p:nvPr/>
        </p:nvSpPr>
        <p:spPr>
          <a:xfrm>
            <a:off x="8858488" y="3834827"/>
            <a:ext cx="54000" cy="343635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5"/>
          <p:cNvSpPr/>
          <p:nvPr/>
        </p:nvSpPr>
        <p:spPr>
          <a:xfrm>
            <a:off x="8858488" y="4170476"/>
            <a:ext cx="52074" cy="1052246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5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Elaboración propia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96" name="Google Shape;896;p15"/>
          <p:cNvSpPr/>
          <p:nvPr/>
        </p:nvSpPr>
        <p:spPr>
          <a:xfrm>
            <a:off x="1790700" y="758253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7" name="Google Shape;897;p15"/>
          <p:cNvCxnSpPr/>
          <p:nvPr/>
        </p:nvCxnSpPr>
        <p:spPr>
          <a:xfrm>
            <a:off x="1901029" y="3281904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8" name="Google Shape;898;p15"/>
          <p:cNvSpPr txBox="1"/>
          <p:nvPr/>
        </p:nvSpPr>
        <p:spPr>
          <a:xfrm>
            <a:off x="1931595" y="2996960"/>
            <a:ext cx="1500355" cy="132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RESILIENCIA</a:t>
            </a:r>
            <a:endParaRPr/>
          </a:p>
        </p:txBody>
      </p:sp>
      <p:grpSp>
        <p:nvGrpSpPr>
          <p:cNvPr id="899" name="Google Shape;899;p15"/>
          <p:cNvGrpSpPr/>
          <p:nvPr/>
        </p:nvGrpSpPr>
        <p:grpSpPr>
          <a:xfrm>
            <a:off x="3734607" y="1049143"/>
            <a:ext cx="426913" cy="1813678"/>
            <a:chOff x="3956268" y="3719891"/>
            <a:chExt cx="426913" cy="1813678"/>
          </a:xfrm>
        </p:grpSpPr>
        <p:sp>
          <p:nvSpPr>
            <p:cNvPr id="900" name="Google Shape;900;p15"/>
            <p:cNvSpPr/>
            <p:nvPr/>
          </p:nvSpPr>
          <p:spPr>
            <a:xfrm>
              <a:off x="3956268" y="3719891"/>
              <a:ext cx="53337" cy="1799577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4068902" y="373399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4068902" y="382664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4068902" y="391935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4068902" y="401207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4068902" y="410472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4068902" y="419743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4068902" y="429014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4068902" y="438279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4068902" y="4475511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noFill/>
            <a:ln cap="flat" cmpd="sng" w="9525">
              <a:solidFill>
                <a:srgbClr val="7F7F7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4068902" y="456822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4068902" y="4660876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4068902" y="4753588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4068902" y="4846300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4068902" y="4938953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4068902" y="5031665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4068902" y="512437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4068902" y="5217029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4068902" y="5309742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4068902" y="5402454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4068902" y="5495107"/>
              <a:ext cx="314279" cy="37193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3963510" y="4526598"/>
              <a:ext cx="54000" cy="1006549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EC64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3963507" y="4688696"/>
              <a:ext cx="54000" cy="844873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923;p15"/>
          <p:cNvSpPr/>
          <p:nvPr/>
        </p:nvSpPr>
        <p:spPr>
          <a:xfrm>
            <a:off x="3577913" y="2784673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15"/>
          <p:cNvSpPr/>
          <p:nvPr/>
        </p:nvSpPr>
        <p:spPr>
          <a:xfrm flipH="1">
            <a:off x="4261226" y="1855850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EC64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15"/>
          <p:cNvSpPr txBox="1"/>
          <p:nvPr/>
        </p:nvSpPr>
        <p:spPr>
          <a:xfrm>
            <a:off x="3559913" y="2924458"/>
            <a:ext cx="95420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Porcentaje de superficie urbana expuesta a riesgo 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5"/>
          <p:cNvSpPr txBox="1"/>
          <p:nvPr/>
        </p:nvSpPr>
        <p:spPr>
          <a:xfrm>
            <a:off x="2616240" y="2797599"/>
            <a:ext cx="8987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0 % superficie expuesta a riesgo</a:t>
            </a:r>
            <a:endParaRPr sz="800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5"/>
          <p:cNvSpPr txBox="1"/>
          <p:nvPr/>
        </p:nvSpPr>
        <p:spPr>
          <a:xfrm>
            <a:off x="4422874" y="1847720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% </a:t>
            </a:r>
            <a:endParaRPr/>
          </a:p>
        </p:txBody>
      </p:sp>
      <p:sp>
        <p:nvSpPr>
          <p:cNvPr id="928" name="Google Shape;928;p15"/>
          <p:cNvSpPr txBox="1"/>
          <p:nvPr/>
        </p:nvSpPr>
        <p:spPr>
          <a:xfrm>
            <a:off x="4348958" y="2077116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BAJA </a:t>
            </a:r>
            <a:endParaRPr/>
          </a:p>
        </p:txBody>
      </p:sp>
      <p:sp>
        <p:nvSpPr>
          <p:cNvPr id="929" name="Google Shape;929;p15"/>
          <p:cNvSpPr/>
          <p:nvPr/>
        </p:nvSpPr>
        <p:spPr>
          <a:xfrm>
            <a:off x="6096000" y="758253"/>
            <a:ext cx="4305300" cy="2667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0" name="Google Shape;930;p15"/>
          <p:cNvCxnSpPr/>
          <p:nvPr/>
        </p:nvCxnSpPr>
        <p:spPr>
          <a:xfrm>
            <a:off x="6280790" y="3281904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1" name="Google Shape;931;p15"/>
          <p:cNvSpPr txBox="1"/>
          <p:nvPr/>
        </p:nvSpPr>
        <p:spPr>
          <a:xfrm>
            <a:off x="6311356" y="2996960"/>
            <a:ext cx="1500355" cy="2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MOVILIDAD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SUSTENTABLE</a:t>
            </a:r>
            <a:endParaRPr/>
          </a:p>
        </p:txBody>
      </p:sp>
      <p:grpSp>
        <p:nvGrpSpPr>
          <p:cNvPr id="932" name="Google Shape;932;p15"/>
          <p:cNvGrpSpPr/>
          <p:nvPr/>
        </p:nvGrpSpPr>
        <p:grpSpPr>
          <a:xfrm>
            <a:off x="8859999" y="1068515"/>
            <a:ext cx="426914" cy="1800000"/>
            <a:chOff x="5697003" y="1178931"/>
            <a:chExt cx="334072" cy="1632397"/>
          </a:xfrm>
        </p:grpSpPr>
        <p:sp>
          <p:nvSpPr>
            <p:cNvPr id="933" name="Google Shape;933;p15"/>
            <p:cNvSpPr/>
            <p:nvPr/>
          </p:nvSpPr>
          <p:spPr>
            <a:xfrm>
              <a:off x="5785143" y="117931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785143" y="126333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785143" y="134741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785143" y="1431499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785143" y="1515524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785143" y="159960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785143" y="168368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785143" y="176770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5785143" y="185178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5785143" y="1935868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5785143" y="2019893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FF1B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5785143" y="210397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5785143" y="2188052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5785143" y="227207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5785143" y="2356157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5785143" y="244023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5785143" y="252426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5785143" y="260834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5785143" y="2692421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5785143" y="2776446"/>
              <a:ext cx="245932" cy="33730"/>
            </a:xfrm>
            <a:custGeom>
              <a:rect b="b" l="l" r="r" t="t"/>
              <a:pathLst>
                <a:path extrusionOk="0" h="33730" w="245932">
                  <a:moveTo>
                    <a:pt x="0" y="0"/>
                  </a:moveTo>
                  <a:lnTo>
                    <a:pt x="245932" y="0"/>
                  </a:lnTo>
                  <a:lnTo>
                    <a:pt x="245932" y="33731"/>
                  </a:lnTo>
                  <a:lnTo>
                    <a:pt x="0" y="33731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5697003" y="1178931"/>
              <a:ext cx="41738" cy="1632013"/>
            </a:xfrm>
            <a:custGeom>
              <a:rect b="b" l="l" r="r" t="t"/>
              <a:pathLst>
                <a:path extrusionOk="0" h="1632013" w="41738">
                  <a:moveTo>
                    <a:pt x="0" y="0"/>
                  </a:moveTo>
                  <a:lnTo>
                    <a:pt x="41738" y="0"/>
                  </a:lnTo>
                  <a:lnTo>
                    <a:pt x="41738" y="1632014"/>
                  </a:lnTo>
                  <a:lnTo>
                    <a:pt x="0" y="1632014"/>
                  </a:lnTo>
                  <a:close/>
                </a:path>
              </a:pathLst>
            </a:custGeom>
            <a:solidFill>
              <a:srgbClr val="739A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5697993" y="2103972"/>
              <a:ext cx="40749" cy="707356"/>
            </a:xfrm>
            <a:custGeom>
              <a:rect b="b" l="l" r="r" t="t"/>
              <a:pathLst>
                <a:path extrusionOk="0" h="707355" w="41738">
                  <a:moveTo>
                    <a:pt x="0" y="0"/>
                  </a:moveTo>
                  <a:lnTo>
                    <a:pt x="41738" y="0"/>
                  </a:lnTo>
                  <a:lnTo>
                    <a:pt x="41738" y="707356"/>
                  </a:lnTo>
                  <a:lnTo>
                    <a:pt x="0" y="707356"/>
                  </a:lnTo>
                  <a:close/>
                </a:path>
              </a:pathLst>
            </a:custGeom>
            <a:solidFill>
              <a:srgbClr val="9C08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5" name="Google Shape;955;p15"/>
          <p:cNvSpPr/>
          <p:nvPr/>
        </p:nvSpPr>
        <p:spPr>
          <a:xfrm>
            <a:off x="8701592" y="986922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5"/>
          <p:cNvSpPr/>
          <p:nvPr/>
        </p:nvSpPr>
        <p:spPr>
          <a:xfrm flipH="1">
            <a:off x="9347552" y="2756658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9C08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5"/>
          <p:cNvSpPr txBox="1"/>
          <p:nvPr/>
        </p:nvSpPr>
        <p:spPr>
          <a:xfrm>
            <a:off x="8396151" y="2942471"/>
            <a:ext cx="1350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Porcentaje cobertura red de ciclovía sobre red vial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5"/>
          <p:cNvSpPr txBox="1"/>
          <p:nvPr/>
        </p:nvSpPr>
        <p:spPr>
          <a:xfrm>
            <a:off x="7744101" y="980363"/>
            <a:ext cx="91109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10 %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Cobertura red ciclovia sobre red vial</a:t>
            </a:r>
            <a:b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7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(% comuna Providencia-Santigao</a:t>
            </a:r>
            <a:r>
              <a:rPr lang="en-US" sz="8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59" name="Google Shape;959;p15"/>
          <p:cNvSpPr txBox="1"/>
          <p:nvPr/>
        </p:nvSpPr>
        <p:spPr>
          <a:xfrm>
            <a:off x="9497280" y="2744134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0 %</a:t>
            </a:r>
            <a:endParaRPr/>
          </a:p>
        </p:txBody>
      </p:sp>
      <p:sp>
        <p:nvSpPr>
          <p:cNvPr id="960" name="Google Shape;960;p15"/>
          <p:cNvSpPr txBox="1"/>
          <p:nvPr/>
        </p:nvSpPr>
        <p:spPr>
          <a:xfrm>
            <a:off x="9713972" y="2767525"/>
            <a:ext cx="954206" cy="1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 ALTA </a:t>
            </a:r>
            <a:endParaRPr/>
          </a:p>
        </p:txBody>
      </p:sp>
      <p:sp>
        <p:nvSpPr>
          <p:cNvPr id="961" name="Google Shape;961;p15"/>
          <p:cNvSpPr/>
          <p:nvPr/>
        </p:nvSpPr>
        <p:spPr>
          <a:xfrm>
            <a:off x="8858488" y="1164079"/>
            <a:ext cx="54000" cy="343635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5"/>
          <p:cNvSpPr/>
          <p:nvPr/>
        </p:nvSpPr>
        <p:spPr>
          <a:xfrm>
            <a:off x="8858488" y="1499728"/>
            <a:ext cx="54000" cy="588805"/>
          </a:xfrm>
          <a:custGeom>
            <a:rect b="b" l="l" r="r" t="t"/>
            <a:pathLst>
              <a:path extrusionOk="0" h="1632013" w="41738">
                <a:moveTo>
                  <a:pt x="0" y="0"/>
                </a:moveTo>
                <a:lnTo>
                  <a:pt x="41738" y="0"/>
                </a:lnTo>
                <a:lnTo>
                  <a:pt x="41738" y="1632014"/>
                </a:lnTo>
                <a:lnTo>
                  <a:pt x="0" y="1632014"/>
                </a:lnTo>
                <a:close/>
              </a:path>
            </a:pathLst>
          </a:custGeom>
          <a:solidFill>
            <a:srgbClr val="FF1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5"/>
          <p:cNvSpPr/>
          <p:nvPr/>
        </p:nvSpPr>
        <p:spPr>
          <a:xfrm>
            <a:off x="6314911" y="5061050"/>
            <a:ext cx="360000" cy="360000"/>
          </a:xfrm>
          <a:custGeom>
            <a:rect b="b" l="l" r="r" t="t"/>
            <a:pathLst>
              <a:path extrusionOk="0" h="21600" w="2160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5"/>
          <p:cNvSpPr/>
          <p:nvPr/>
        </p:nvSpPr>
        <p:spPr>
          <a:xfrm flipH="1">
            <a:off x="4285280" y="4464971"/>
            <a:ext cx="90000" cy="126000"/>
          </a:xfrm>
          <a:custGeom>
            <a:rect b="b" l="l" r="r" t="t"/>
            <a:pathLst>
              <a:path extrusionOk="0" h="90387" w="65102">
                <a:moveTo>
                  <a:pt x="0" y="90387"/>
                </a:moveTo>
                <a:lnTo>
                  <a:pt x="65103" y="45194"/>
                </a:lnTo>
                <a:lnTo>
                  <a:pt x="0" y="0"/>
                </a:lnTo>
                <a:close/>
              </a:path>
            </a:pathLst>
          </a:custGeom>
          <a:solidFill>
            <a:srgbClr val="EC64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5"/>
          <p:cNvSpPr txBox="1"/>
          <p:nvPr/>
        </p:nvSpPr>
        <p:spPr>
          <a:xfrm>
            <a:off x="4446928" y="4456841"/>
            <a:ext cx="778622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%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0" name="Google Shape;970;p16"/>
          <p:cNvGraphicFramePr/>
          <p:nvPr/>
        </p:nvGraphicFramePr>
        <p:xfrm>
          <a:off x="4075850" y="772000"/>
          <a:ext cx="7986900" cy="5344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71" name="Google Shape;971;p16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2" name="Google Shape;972;p16"/>
          <p:cNvGrpSpPr/>
          <p:nvPr/>
        </p:nvGrpSpPr>
        <p:grpSpPr>
          <a:xfrm>
            <a:off x="6105236" y="1427018"/>
            <a:ext cx="3870037" cy="4003964"/>
            <a:chOff x="6105236" y="1427018"/>
            <a:chExt cx="3870037" cy="4003964"/>
          </a:xfrm>
        </p:grpSpPr>
        <p:cxnSp>
          <p:nvCxnSpPr>
            <p:cNvPr id="973" name="Google Shape;973;p16"/>
            <p:cNvCxnSpPr/>
            <p:nvPr/>
          </p:nvCxnSpPr>
          <p:spPr>
            <a:xfrm flipH="1" rot="10800000">
              <a:off x="80818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4" name="Google Shape;974;p16"/>
            <p:cNvCxnSpPr/>
            <p:nvPr/>
          </p:nvCxnSpPr>
          <p:spPr>
            <a:xfrm flipH="1" rot="10800000">
              <a:off x="8081818" y="2198255"/>
              <a:ext cx="1496291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5" name="Google Shape;975;p16"/>
            <p:cNvCxnSpPr/>
            <p:nvPr/>
          </p:nvCxnSpPr>
          <p:spPr>
            <a:xfrm flipH="1" rot="10800000">
              <a:off x="8081818" y="3020291"/>
              <a:ext cx="1893455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6" name="Google Shape;976;p16"/>
            <p:cNvCxnSpPr/>
            <p:nvPr/>
          </p:nvCxnSpPr>
          <p:spPr>
            <a:xfrm>
              <a:off x="8081818" y="3429000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7" name="Google Shape;977;p16"/>
            <p:cNvCxnSpPr/>
            <p:nvPr/>
          </p:nvCxnSpPr>
          <p:spPr>
            <a:xfrm>
              <a:off x="8081818" y="3429000"/>
              <a:ext cx="0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8" name="Google Shape;978;p16"/>
            <p:cNvCxnSpPr/>
            <p:nvPr/>
          </p:nvCxnSpPr>
          <p:spPr>
            <a:xfrm flipH="1">
              <a:off x="6502400" y="3429000"/>
              <a:ext cx="1579418" cy="123536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9" name="Google Shape;979;p16"/>
            <p:cNvCxnSpPr/>
            <p:nvPr/>
          </p:nvCxnSpPr>
          <p:spPr>
            <a:xfrm flipH="1">
              <a:off x="7185891" y="3429000"/>
              <a:ext cx="895926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0" name="Google Shape;980;p16"/>
            <p:cNvCxnSpPr/>
            <p:nvPr/>
          </p:nvCxnSpPr>
          <p:spPr>
            <a:xfrm flipH="1">
              <a:off x="6105236" y="3429000"/>
              <a:ext cx="1976582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1" name="Google Shape;981;p16"/>
            <p:cNvCxnSpPr/>
            <p:nvPr/>
          </p:nvCxnSpPr>
          <p:spPr>
            <a:xfrm rot="10800000">
              <a:off x="6105237" y="3020291"/>
              <a:ext cx="1976581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2" name="Google Shape;982;p16"/>
            <p:cNvCxnSpPr/>
            <p:nvPr/>
          </p:nvCxnSpPr>
          <p:spPr>
            <a:xfrm rot="10800000">
              <a:off x="6502400" y="2198255"/>
              <a:ext cx="1579418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3" name="Google Shape;983;p16"/>
            <p:cNvCxnSpPr/>
            <p:nvPr/>
          </p:nvCxnSpPr>
          <p:spPr>
            <a:xfrm rot="10800000">
              <a:off x="72690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4" name="Google Shape;984;p16"/>
            <p:cNvCxnSpPr/>
            <p:nvPr/>
          </p:nvCxnSpPr>
          <p:spPr>
            <a:xfrm rot="10800000">
              <a:off x="8081817" y="1427018"/>
              <a:ext cx="1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5" name="Google Shape;985;p16"/>
          <p:cNvSpPr/>
          <p:nvPr/>
        </p:nvSpPr>
        <p:spPr>
          <a:xfrm>
            <a:off x="1790700" y="762000"/>
            <a:ext cx="2574471" cy="532604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6"/>
          <p:cNvSpPr txBox="1"/>
          <p:nvPr/>
        </p:nvSpPr>
        <p:spPr>
          <a:xfrm>
            <a:off x="2061995" y="4292812"/>
            <a:ext cx="2237864" cy="398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CLASIFICACIÓN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BRECHAS</a:t>
            </a:r>
            <a:endParaRPr/>
          </a:p>
        </p:txBody>
      </p:sp>
      <p:cxnSp>
        <p:nvCxnSpPr>
          <p:cNvPr id="987" name="Google Shape;987;p16"/>
          <p:cNvCxnSpPr/>
          <p:nvPr/>
        </p:nvCxnSpPr>
        <p:spPr>
          <a:xfrm>
            <a:off x="2061995" y="4806565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8" name="Google Shape;988;p16"/>
          <p:cNvSpPr/>
          <p:nvPr/>
        </p:nvSpPr>
        <p:spPr>
          <a:xfrm>
            <a:off x="2014237" y="355926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6"/>
          <p:cNvSpPr txBox="1"/>
          <p:nvPr/>
        </p:nvSpPr>
        <p:spPr>
          <a:xfrm>
            <a:off x="2061995" y="5113220"/>
            <a:ext cx="2237864" cy="87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: NULA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: BAJA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: MEDIA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 ALTA</a:t>
            </a:r>
            <a:endParaRPr/>
          </a:p>
        </p:txBody>
      </p:sp>
      <p:sp>
        <p:nvSpPr>
          <p:cNvPr id="990" name="Google Shape;990;p16"/>
          <p:cNvSpPr/>
          <p:nvPr/>
        </p:nvSpPr>
        <p:spPr>
          <a:xfrm>
            <a:off x="2110945" y="3644383"/>
            <a:ext cx="231885" cy="255073"/>
          </a:xfrm>
          <a:custGeom>
            <a:rect b="b" l="l" r="r" t="t"/>
            <a:pathLst>
              <a:path extrusionOk="0" h="21600" w="2160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" name="Google Shape;995;p17"/>
          <p:cNvGraphicFramePr/>
          <p:nvPr/>
        </p:nvGraphicFramePr>
        <p:xfrm>
          <a:off x="4045527" y="772006"/>
          <a:ext cx="8017163" cy="534477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96" name="Google Shape;996;p17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7" name="Google Shape;997;p17"/>
          <p:cNvGrpSpPr/>
          <p:nvPr/>
        </p:nvGrpSpPr>
        <p:grpSpPr>
          <a:xfrm>
            <a:off x="6105236" y="1427018"/>
            <a:ext cx="3870037" cy="4003964"/>
            <a:chOff x="6105236" y="1427018"/>
            <a:chExt cx="3870037" cy="4003964"/>
          </a:xfrm>
        </p:grpSpPr>
        <p:cxnSp>
          <p:nvCxnSpPr>
            <p:cNvPr id="998" name="Google Shape;998;p17"/>
            <p:cNvCxnSpPr/>
            <p:nvPr/>
          </p:nvCxnSpPr>
          <p:spPr>
            <a:xfrm flipH="1" rot="10800000">
              <a:off x="80818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9" name="Google Shape;999;p17"/>
            <p:cNvCxnSpPr/>
            <p:nvPr/>
          </p:nvCxnSpPr>
          <p:spPr>
            <a:xfrm flipH="1" rot="10800000">
              <a:off x="8081818" y="2198255"/>
              <a:ext cx="1496291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0" name="Google Shape;1000;p17"/>
            <p:cNvCxnSpPr/>
            <p:nvPr/>
          </p:nvCxnSpPr>
          <p:spPr>
            <a:xfrm flipH="1" rot="10800000">
              <a:off x="8081818" y="3020291"/>
              <a:ext cx="1893455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1" name="Google Shape;1001;p17"/>
            <p:cNvCxnSpPr/>
            <p:nvPr/>
          </p:nvCxnSpPr>
          <p:spPr>
            <a:xfrm>
              <a:off x="8081818" y="3429000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2" name="Google Shape;1002;p17"/>
            <p:cNvCxnSpPr/>
            <p:nvPr/>
          </p:nvCxnSpPr>
          <p:spPr>
            <a:xfrm>
              <a:off x="8081818" y="3429000"/>
              <a:ext cx="0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3" name="Google Shape;1003;p17"/>
            <p:cNvCxnSpPr/>
            <p:nvPr/>
          </p:nvCxnSpPr>
          <p:spPr>
            <a:xfrm flipH="1">
              <a:off x="6502400" y="3429000"/>
              <a:ext cx="1579418" cy="123536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4" name="Google Shape;1004;p17"/>
            <p:cNvCxnSpPr/>
            <p:nvPr/>
          </p:nvCxnSpPr>
          <p:spPr>
            <a:xfrm flipH="1">
              <a:off x="7185891" y="3429000"/>
              <a:ext cx="895926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5" name="Google Shape;1005;p17"/>
            <p:cNvCxnSpPr/>
            <p:nvPr/>
          </p:nvCxnSpPr>
          <p:spPr>
            <a:xfrm flipH="1">
              <a:off x="6105236" y="3429000"/>
              <a:ext cx="1976582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6" name="Google Shape;1006;p17"/>
            <p:cNvCxnSpPr/>
            <p:nvPr/>
          </p:nvCxnSpPr>
          <p:spPr>
            <a:xfrm rot="10800000">
              <a:off x="6105237" y="3020291"/>
              <a:ext cx="1976581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7" name="Google Shape;1007;p17"/>
            <p:cNvCxnSpPr/>
            <p:nvPr/>
          </p:nvCxnSpPr>
          <p:spPr>
            <a:xfrm rot="10800000">
              <a:off x="6502400" y="2198255"/>
              <a:ext cx="1579418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8" name="Google Shape;1008;p17"/>
            <p:cNvCxnSpPr/>
            <p:nvPr/>
          </p:nvCxnSpPr>
          <p:spPr>
            <a:xfrm rot="10800000">
              <a:off x="72690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9" name="Google Shape;1009;p17"/>
            <p:cNvCxnSpPr/>
            <p:nvPr/>
          </p:nvCxnSpPr>
          <p:spPr>
            <a:xfrm rot="10800000">
              <a:off x="8081817" y="1427018"/>
              <a:ext cx="1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10" name="Google Shape;1010;p17"/>
          <p:cNvSpPr/>
          <p:nvPr/>
        </p:nvSpPr>
        <p:spPr>
          <a:xfrm>
            <a:off x="1790700" y="762000"/>
            <a:ext cx="2574471" cy="532604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17"/>
          <p:cNvSpPr txBox="1"/>
          <p:nvPr/>
        </p:nvSpPr>
        <p:spPr>
          <a:xfrm>
            <a:off x="2061995" y="4292812"/>
            <a:ext cx="2237864" cy="398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CLASIFICACIÓN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BRECHAS</a:t>
            </a:r>
            <a:endParaRPr/>
          </a:p>
        </p:txBody>
      </p:sp>
      <p:cxnSp>
        <p:nvCxnSpPr>
          <p:cNvPr id="1012" name="Google Shape;1012;p17"/>
          <p:cNvCxnSpPr/>
          <p:nvPr/>
        </p:nvCxnSpPr>
        <p:spPr>
          <a:xfrm>
            <a:off x="2061995" y="4806565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3" name="Google Shape;1013;p17"/>
          <p:cNvSpPr/>
          <p:nvPr/>
        </p:nvSpPr>
        <p:spPr>
          <a:xfrm>
            <a:off x="2014237" y="355926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7"/>
          <p:cNvSpPr txBox="1"/>
          <p:nvPr/>
        </p:nvSpPr>
        <p:spPr>
          <a:xfrm>
            <a:off x="2061995" y="5113220"/>
            <a:ext cx="2237864" cy="87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: NULA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: BAJA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: MEDIA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 ALTA</a:t>
            </a:r>
            <a:endParaRPr/>
          </a:p>
        </p:txBody>
      </p:sp>
      <p:sp>
        <p:nvSpPr>
          <p:cNvPr id="1015" name="Google Shape;1015;p17"/>
          <p:cNvSpPr/>
          <p:nvPr/>
        </p:nvSpPr>
        <p:spPr>
          <a:xfrm>
            <a:off x="2110945" y="3644383"/>
            <a:ext cx="231885" cy="255073"/>
          </a:xfrm>
          <a:custGeom>
            <a:rect b="b" l="l" r="r" t="t"/>
            <a:pathLst>
              <a:path extrusionOk="0" h="21600" w="2160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7"/>
          <p:cNvSpPr/>
          <p:nvPr/>
        </p:nvSpPr>
        <p:spPr>
          <a:xfrm>
            <a:off x="6132945" y="1477818"/>
            <a:ext cx="3851564" cy="2410691"/>
          </a:xfrm>
          <a:custGeom>
            <a:rect b="b" l="l" r="r" t="t"/>
            <a:pathLst>
              <a:path extrusionOk="0" h="2410691" w="3851564">
                <a:moveTo>
                  <a:pt x="0" y="1524000"/>
                </a:moveTo>
                <a:lnTo>
                  <a:pt x="378691" y="729673"/>
                </a:lnTo>
                <a:lnTo>
                  <a:pt x="1052946" y="184727"/>
                </a:lnTo>
                <a:lnTo>
                  <a:pt x="1921164" y="0"/>
                </a:lnTo>
                <a:lnTo>
                  <a:pt x="2770910" y="175491"/>
                </a:lnTo>
                <a:lnTo>
                  <a:pt x="3463637" y="720437"/>
                </a:lnTo>
                <a:lnTo>
                  <a:pt x="3851564" y="1551709"/>
                </a:lnTo>
                <a:cubicBezTo>
                  <a:pt x="3848485" y="1838036"/>
                  <a:pt x="3845407" y="2124364"/>
                  <a:pt x="3842328" y="2410691"/>
                </a:cubicBezTo>
                <a:lnTo>
                  <a:pt x="1939637" y="1967346"/>
                </a:lnTo>
                <a:lnTo>
                  <a:pt x="877455" y="1154546"/>
                </a:lnTo>
                <a:lnTo>
                  <a:pt x="0" y="1524000"/>
                </a:lnTo>
                <a:close/>
              </a:path>
            </a:pathLst>
          </a:custGeom>
          <a:solidFill>
            <a:srgbClr val="739A28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17"/>
          <p:cNvSpPr/>
          <p:nvPr/>
        </p:nvSpPr>
        <p:spPr>
          <a:xfrm>
            <a:off x="7204364" y="4036291"/>
            <a:ext cx="2410691" cy="1376218"/>
          </a:xfrm>
          <a:custGeom>
            <a:rect b="b" l="l" r="r" t="t"/>
            <a:pathLst>
              <a:path extrusionOk="0" h="1376218" w="2410691">
                <a:moveTo>
                  <a:pt x="0" y="1191491"/>
                </a:moveTo>
                <a:lnTo>
                  <a:pt x="868218" y="720436"/>
                </a:lnTo>
                <a:lnTo>
                  <a:pt x="1136072" y="0"/>
                </a:lnTo>
                <a:lnTo>
                  <a:pt x="2410691" y="637309"/>
                </a:lnTo>
                <a:lnTo>
                  <a:pt x="1690254" y="1182254"/>
                </a:lnTo>
                <a:lnTo>
                  <a:pt x="858981" y="1376218"/>
                </a:lnTo>
                <a:lnTo>
                  <a:pt x="0" y="1191491"/>
                </a:lnTo>
                <a:close/>
              </a:path>
            </a:pathLst>
          </a:custGeom>
          <a:solidFill>
            <a:srgbClr val="739A28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, mapa&#10;&#10;Descripción generada automáticamente" id="1023" name="Google Shape;10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5127" y="685800"/>
            <a:ext cx="7536873" cy="548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8"/>
          <p:cNvGrpSpPr/>
          <p:nvPr/>
        </p:nvGrpSpPr>
        <p:grpSpPr>
          <a:xfrm>
            <a:off x="1790700" y="1409287"/>
            <a:ext cx="3684814" cy="779566"/>
            <a:chOff x="1790700" y="2902344"/>
            <a:chExt cx="3684814" cy="779566"/>
          </a:xfrm>
        </p:grpSpPr>
        <p:sp>
          <p:nvSpPr>
            <p:cNvPr id="1025" name="Google Shape;1025;p18"/>
            <p:cNvSpPr txBox="1"/>
            <p:nvPr/>
          </p:nvSpPr>
          <p:spPr>
            <a:xfrm>
              <a:off x="1790700" y="3227618"/>
              <a:ext cx="3684814" cy="454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Visión Macro</a:t>
              </a:r>
              <a:endParaRPr/>
            </a:p>
          </p:txBody>
        </p:sp>
        <p:sp>
          <p:nvSpPr>
            <p:cNvPr id="1026" name="Google Shape;1026;p18"/>
            <p:cNvSpPr txBox="1"/>
            <p:nvPr/>
          </p:nvSpPr>
          <p:spPr>
            <a:xfrm>
              <a:off x="1801585" y="2902344"/>
              <a:ext cx="1173398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SAN ANTONIO</a:t>
              </a:r>
              <a:endParaRPr/>
            </a:p>
          </p:txBody>
        </p:sp>
      </p:grpSp>
      <p:sp>
        <p:nvSpPr>
          <p:cNvPr id="1027" name="Google Shape;1027;p18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texto, mapa&#10;&#10;Descripción generada automáticamente" id="1028" name="Google Shape;10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127" y="685800"/>
            <a:ext cx="7536874" cy="5486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18"/>
          <p:cNvCxnSpPr/>
          <p:nvPr/>
        </p:nvCxnSpPr>
        <p:spPr>
          <a:xfrm>
            <a:off x="1184399" y="5144654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0" name="Google Shape;1030;p18"/>
          <p:cNvSpPr txBox="1"/>
          <p:nvPr/>
        </p:nvSpPr>
        <p:spPr>
          <a:xfrm>
            <a:off x="1790700" y="5006155"/>
            <a:ext cx="11822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Vial</a:t>
            </a:r>
            <a:endParaRPr/>
          </a:p>
        </p:txBody>
      </p:sp>
      <p:cxnSp>
        <p:nvCxnSpPr>
          <p:cNvPr id="1031" name="Google Shape;1031;p18"/>
          <p:cNvCxnSpPr/>
          <p:nvPr/>
        </p:nvCxnSpPr>
        <p:spPr>
          <a:xfrm>
            <a:off x="1180136" y="5421653"/>
            <a:ext cx="540000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032" name="Google Shape;1032;p18"/>
          <p:cNvSpPr txBox="1"/>
          <p:nvPr/>
        </p:nvSpPr>
        <p:spPr>
          <a:xfrm>
            <a:off x="1786437" y="5283154"/>
            <a:ext cx="14647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Vía férrea existente</a:t>
            </a:r>
            <a:endParaRPr/>
          </a:p>
        </p:txBody>
      </p:sp>
      <p:grpSp>
        <p:nvGrpSpPr>
          <p:cNvPr id="1033" name="Google Shape;1033;p18"/>
          <p:cNvGrpSpPr/>
          <p:nvPr/>
        </p:nvGrpSpPr>
        <p:grpSpPr>
          <a:xfrm>
            <a:off x="1180138" y="5698626"/>
            <a:ext cx="2624154" cy="473548"/>
            <a:chOff x="1180136" y="5698652"/>
            <a:chExt cx="2329682" cy="473548"/>
          </a:xfrm>
        </p:grpSpPr>
        <p:cxnSp>
          <p:nvCxnSpPr>
            <p:cNvPr id="1034" name="Google Shape;1034;p18"/>
            <p:cNvCxnSpPr/>
            <p:nvPr/>
          </p:nvCxnSpPr>
          <p:spPr>
            <a:xfrm>
              <a:off x="1180136" y="5837151"/>
              <a:ext cx="540000" cy="0"/>
            </a:xfrm>
            <a:prstGeom prst="straightConnector1">
              <a:avLst/>
            </a:prstGeom>
            <a:noFill/>
            <a:ln cap="flat" cmpd="sng" w="28575">
              <a:solidFill>
                <a:srgbClr val="739A2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35" name="Google Shape;1035;p18"/>
            <p:cNvSpPr txBox="1"/>
            <p:nvPr/>
          </p:nvSpPr>
          <p:spPr>
            <a:xfrm>
              <a:off x="1786437" y="5698652"/>
              <a:ext cx="1723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Proyecto TVS pasajeros</a:t>
              </a:r>
              <a:endParaRPr/>
            </a:p>
          </p:txBody>
        </p:sp>
        <p:cxnSp>
          <p:nvCxnSpPr>
            <p:cNvPr id="1036" name="Google Shape;1036;p18"/>
            <p:cNvCxnSpPr/>
            <p:nvPr/>
          </p:nvCxnSpPr>
          <p:spPr>
            <a:xfrm>
              <a:off x="1180136" y="6033700"/>
              <a:ext cx="540000" cy="0"/>
            </a:xfrm>
            <a:prstGeom prst="straightConnector1">
              <a:avLst/>
            </a:prstGeom>
            <a:noFill/>
            <a:ln cap="flat" cmpd="sng" w="28575">
              <a:solidFill>
                <a:srgbClr val="33473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37" name="Google Shape;1037;p18"/>
            <p:cNvSpPr txBox="1"/>
            <p:nvPr/>
          </p:nvSpPr>
          <p:spPr>
            <a:xfrm>
              <a:off x="1786437" y="5895201"/>
              <a:ext cx="1464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Proyecto TVS carga</a:t>
              </a:r>
              <a:endParaRPr/>
            </a:p>
          </p:txBody>
        </p:sp>
      </p:grpSp>
      <p:grpSp>
        <p:nvGrpSpPr>
          <p:cNvPr id="1038" name="Google Shape;1038;p18"/>
          <p:cNvGrpSpPr/>
          <p:nvPr/>
        </p:nvGrpSpPr>
        <p:grpSpPr>
          <a:xfrm>
            <a:off x="11506200" y="3534036"/>
            <a:ext cx="598348" cy="646510"/>
            <a:chOff x="12434161" y="1409287"/>
            <a:chExt cx="598348" cy="646510"/>
          </a:xfrm>
        </p:grpSpPr>
        <p:sp>
          <p:nvSpPr>
            <p:cNvPr id="1039" name="Google Shape;1039;p18"/>
            <p:cNvSpPr/>
            <p:nvPr/>
          </p:nvSpPr>
          <p:spPr>
            <a:xfrm>
              <a:off x="12461870" y="1409287"/>
              <a:ext cx="487512" cy="398916"/>
            </a:xfrm>
            <a:custGeom>
              <a:rect b="b" l="l" r="r" t="t"/>
              <a:pathLst>
                <a:path extrusionOk="0" h="21600" w="21600">
                  <a:moveTo>
                    <a:pt x="4457" y="20400"/>
                  </a:moveTo>
                  <a:cubicBezTo>
                    <a:pt x="4686" y="18710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3"/>
                    <a:pt x="8380" y="7241"/>
                    <a:pt x="8380" y="7241"/>
                  </a:cubicBezTo>
                  <a:cubicBezTo>
                    <a:pt x="8112" y="6504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2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6"/>
                    <a:pt x="12890" y="2039"/>
                    <a:pt x="13313" y="3272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3"/>
                  </a:cubicBezTo>
                  <a:cubicBezTo>
                    <a:pt x="13386" y="9109"/>
                    <a:pt x="13260" y="9535"/>
                    <a:pt x="13227" y="9619"/>
                  </a:cubicBezTo>
                  <a:cubicBezTo>
                    <a:pt x="13219" y="9631"/>
                    <a:pt x="13101" y="9813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0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2"/>
                  </a:cubicBezTo>
                  <a:cubicBezTo>
                    <a:pt x="13957" y="10422"/>
                    <a:pt x="14531" y="9808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4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80"/>
                  </a:cubicBezTo>
                  <a:cubicBezTo>
                    <a:pt x="6540" y="5169"/>
                    <a:pt x="7179" y="6892"/>
                    <a:pt x="7494" y="7758"/>
                  </a:cubicBezTo>
                  <a:cubicBezTo>
                    <a:pt x="7110" y="9740"/>
                    <a:pt x="7642" y="10422"/>
                    <a:pt x="7642" y="10422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7"/>
                  </a:moveTo>
                  <a:cubicBezTo>
                    <a:pt x="19516" y="15007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4"/>
                  </a:cubicBezTo>
                  <a:cubicBezTo>
                    <a:pt x="19388" y="7760"/>
                    <a:pt x="19900" y="6420"/>
                    <a:pt x="19470" y="5184"/>
                  </a:cubicBezTo>
                  <a:cubicBezTo>
                    <a:pt x="18974" y="3713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4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1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6"/>
                    <a:pt x="17332" y="3919"/>
                  </a:cubicBezTo>
                  <a:cubicBezTo>
                    <a:pt x="17375" y="3953"/>
                    <a:pt x="17421" y="3983"/>
                    <a:pt x="17467" y="4007"/>
                  </a:cubicBezTo>
                  <a:cubicBezTo>
                    <a:pt x="17950" y="4265"/>
                    <a:pt x="18131" y="4361"/>
                    <a:pt x="18562" y="5641"/>
                  </a:cubicBezTo>
                  <a:cubicBezTo>
                    <a:pt x="18822" y="6387"/>
                    <a:pt x="18452" y="7378"/>
                    <a:pt x="18253" y="7910"/>
                  </a:cubicBezTo>
                  <a:cubicBezTo>
                    <a:pt x="18161" y="8155"/>
                    <a:pt x="18130" y="8457"/>
                    <a:pt x="18182" y="8719"/>
                  </a:cubicBezTo>
                  <a:cubicBezTo>
                    <a:pt x="18316" y="9392"/>
                    <a:pt x="18254" y="9707"/>
                    <a:pt x="18232" y="9784"/>
                  </a:cubicBezTo>
                  <a:cubicBezTo>
                    <a:pt x="18230" y="9789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2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7"/>
                    <a:pt x="19516" y="15007"/>
                  </a:cubicBezTo>
                  <a:moveTo>
                    <a:pt x="2371" y="16155"/>
                  </a:moveTo>
                  <a:cubicBezTo>
                    <a:pt x="3030" y="15932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9"/>
                    <a:pt x="3367" y="9784"/>
                  </a:cubicBezTo>
                  <a:cubicBezTo>
                    <a:pt x="3346" y="9707"/>
                    <a:pt x="3283" y="9392"/>
                    <a:pt x="3418" y="8719"/>
                  </a:cubicBezTo>
                  <a:cubicBezTo>
                    <a:pt x="3470" y="8457"/>
                    <a:pt x="3439" y="8155"/>
                    <a:pt x="3347" y="7910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1"/>
                    <a:pt x="3649" y="4265"/>
                    <a:pt x="4133" y="4007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6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4"/>
                  </a:cubicBezTo>
                  <a:cubicBezTo>
                    <a:pt x="6045" y="3548"/>
                    <a:pt x="6096" y="3341"/>
                    <a:pt x="6165" y="3133"/>
                  </a:cubicBezTo>
                  <a:cubicBezTo>
                    <a:pt x="6225" y="2950"/>
                    <a:pt x="6289" y="2793"/>
                    <a:pt x="6351" y="2631"/>
                  </a:cubicBezTo>
                  <a:cubicBezTo>
                    <a:pt x="6046" y="2469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3"/>
                    <a:pt x="2130" y="5184"/>
                  </a:cubicBezTo>
                  <a:cubicBezTo>
                    <a:pt x="1700" y="6420"/>
                    <a:pt x="2212" y="7760"/>
                    <a:pt x="2464" y="8434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7"/>
                    <a:pt x="2084" y="15007"/>
                  </a:cubicBezTo>
                  <a:cubicBezTo>
                    <a:pt x="1191" y="15387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8"/>
            <p:cNvSpPr txBox="1"/>
            <p:nvPr/>
          </p:nvSpPr>
          <p:spPr>
            <a:xfrm>
              <a:off x="12434161" y="1828684"/>
              <a:ext cx="598348" cy="227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 Mill</a:t>
              </a:r>
              <a:endParaRPr/>
            </a:p>
          </p:txBody>
        </p:sp>
      </p:grpSp>
      <p:grpSp>
        <p:nvGrpSpPr>
          <p:cNvPr id="1041" name="Google Shape;1041;p18"/>
          <p:cNvGrpSpPr/>
          <p:nvPr/>
        </p:nvGrpSpPr>
        <p:grpSpPr>
          <a:xfrm>
            <a:off x="6527800" y="858982"/>
            <a:ext cx="438066" cy="483703"/>
            <a:chOff x="12434161" y="1409287"/>
            <a:chExt cx="598348" cy="660682"/>
          </a:xfrm>
        </p:grpSpPr>
        <p:sp>
          <p:nvSpPr>
            <p:cNvPr id="1042" name="Google Shape;1042;p18"/>
            <p:cNvSpPr/>
            <p:nvPr/>
          </p:nvSpPr>
          <p:spPr>
            <a:xfrm>
              <a:off x="12461870" y="1409287"/>
              <a:ext cx="487512" cy="398916"/>
            </a:xfrm>
            <a:custGeom>
              <a:rect b="b" l="l" r="r" t="t"/>
              <a:pathLst>
                <a:path extrusionOk="0" h="21600" w="21600">
                  <a:moveTo>
                    <a:pt x="4457" y="20400"/>
                  </a:moveTo>
                  <a:cubicBezTo>
                    <a:pt x="4686" y="18710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3"/>
                    <a:pt x="8380" y="7241"/>
                    <a:pt x="8380" y="7241"/>
                  </a:cubicBezTo>
                  <a:cubicBezTo>
                    <a:pt x="8112" y="6504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2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6"/>
                    <a:pt x="12890" y="2039"/>
                    <a:pt x="13313" y="3272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3"/>
                  </a:cubicBezTo>
                  <a:cubicBezTo>
                    <a:pt x="13386" y="9109"/>
                    <a:pt x="13260" y="9535"/>
                    <a:pt x="13227" y="9619"/>
                  </a:cubicBezTo>
                  <a:cubicBezTo>
                    <a:pt x="13219" y="9631"/>
                    <a:pt x="13101" y="9813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0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2"/>
                  </a:cubicBezTo>
                  <a:cubicBezTo>
                    <a:pt x="13957" y="10422"/>
                    <a:pt x="14531" y="9808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4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80"/>
                  </a:cubicBezTo>
                  <a:cubicBezTo>
                    <a:pt x="6540" y="5169"/>
                    <a:pt x="7179" y="6892"/>
                    <a:pt x="7494" y="7758"/>
                  </a:cubicBezTo>
                  <a:cubicBezTo>
                    <a:pt x="7110" y="9740"/>
                    <a:pt x="7642" y="10422"/>
                    <a:pt x="7642" y="10422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7"/>
                  </a:moveTo>
                  <a:cubicBezTo>
                    <a:pt x="19516" y="15007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4"/>
                  </a:cubicBezTo>
                  <a:cubicBezTo>
                    <a:pt x="19388" y="7760"/>
                    <a:pt x="19900" y="6420"/>
                    <a:pt x="19470" y="5184"/>
                  </a:cubicBezTo>
                  <a:cubicBezTo>
                    <a:pt x="18974" y="3713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4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1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6"/>
                    <a:pt x="17332" y="3919"/>
                  </a:cubicBezTo>
                  <a:cubicBezTo>
                    <a:pt x="17375" y="3953"/>
                    <a:pt x="17421" y="3983"/>
                    <a:pt x="17467" y="4007"/>
                  </a:cubicBezTo>
                  <a:cubicBezTo>
                    <a:pt x="17950" y="4265"/>
                    <a:pt x="18131" y="4361"/>
                    <a:pt x="18562" y="5641"/>
                  </a:cubicBezTo>
                  <a:cubicBezTo>
                    <a:pt x="18822" y="6387"/>
                    <a:pt x="18452" y="7378"/>
                    <a:pt x="18253" y="7910"/>
                  </a:cubicBezTo>
                  <a:cubicBezTo>
                    <a:pt x="18161" y="8155"/>
                    <a:pt x="18130" y="8457"/>
                    <a:pt x="18182" y="8719"/>
                  </a:cubicBezTo>
                  <a:cubicBezTo>
                    <a:pt x="18316" y="9392"/>
                    <a:pt x="18254" y="9707"/>
                    <a:pt x="18232" y="9784"/>
                  </a:cubicBezTo>
                  <a:cubicBezTo>
                    <a:pt x="18230" y="9789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2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7"/>
                    <a:pt x="19516" y="15007"/>
                  </a:cubicBezTo>
                  <a:moveTo>
                    <a:pt x="2371" y="16155"/>
                  </a:moveTo>
                  <a:cubicBezTo>
                    <a:pt x="3030" y="15932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9"/>
                    <a:pt x="3367" y="9784"/>
                  </a:cubicBezTo>
                  <a:cubicBezTo>
                    <a:pt x="3346" y="9707"/>
                    <a:pt x="3283" y="9392"/>
                    <a:pt x="3418" y="8719"/>
                  </a:cubicBezTo>
                  <a:cubicBezTo>
                    <a:pt x="3470" y="8457"/>
                    <a:pt x="3439" y="8155"/>
                    <a:pt x="3347" y="7910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1"/>
                    <a:pt x="3649" y="4265"/>
                    <a:pt x="4133" y="4007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6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4"/>
                  </a:cubicBezTo>
                  <a:cubicBezTo>
                    <a:pt x="6045" y="3548"/>
                    <a:pt x="6096" y="3341"/>
                    <a:pt x="6165" y="3133"/>
                  </a:cubicBezTo>
                  <a:cubicBezTo>
                    <a:pt x="6225" y="2950"/>
                    <a:pt x="6289" y="2793"/>
                    <a:pt x="6351" y="2631"/>
                  </a:cubicBezTo>
                  <a:cubicBezTo>
                    <a:pt x="6046" y="2469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3"/>
                    <a:pt x="2130" y="5184"/>
                  </a:cubicBezTo>
                  <a:cubicBezTo>
                    <a:pt x="1700" y="6420"/>
                    <a:pt x="2212" y="7760"/>
                    <a:pt x="2464" y="8434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7"/>
                    <a:pt x="2084" y="15007"/>
                  </a:cubicBezTo>
                  <a:cubicBezTo>
                    <a:pt x="1191" y="15387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8"/>
            <p:cNvSpPr txBox="1"/>
            <p:nvPr/>
          </p:nvSpPr>
          <p:spPr>
            <a:xfrm>
              <a:off x="12434161" y="1828684"/>
              <a:ext cx="598348" cy="24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Mill</a:t>
              </a:r>
              <a:endParaRPr/>
            </a:p>
          </p:txBody>
        </p:sp>
      </p:grpSp>
      <p:grpSp>
        <p:nvGrpSpPr>
          <p:cNvPr id="1044" name="Google Shape;1044;p18"/>
          <p:cNvGrpSpPr/>
          <p:nvPr/>
        </p:nvGrpSpPr>
        <p:grpSpPr>
          <a:xfrm>
            <a:off x="6096974" y="4918168"/>
            <a:ext cx="438066" cy="387834"/>
            <a:chOff x="6198570" y="4438964"/>
            <a:chExt cx="438066" cy="387834"/>
          </a:xfrm>
        </p:grpSpPr>
        <p:sp>
          <p:nvSpPr>
            <p:cNvPr id="1045" name="Google Shape;1045;p18"/>
            <p:cNvSpPr/>
            <p:nvPr/>
          </p:nvSpPr>
          <p:spPr>
            <a:xfrm>
              <a:off x="6279964" y="4438964"/>
              <a:ext cx="293750" cy="240367"/>
            </a:xfrm>
            <a:custGeom>
              <a:rect b="b" l="l" r="r" t="t"/>
              <a:pathLst>
                <a:path extrusionOk="0" h="21600" w="21600">
                  <a:moveTo>
                    <a:pt x="4457" y="20400"/>
                  </a:moveTo>
                  <a:cubicBezTo>
                    <a:pt x="4686" y="18710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3"/>
                    <a:pt x="8380" y="7241"/>
                    <a:pt x="8380" y="7241"/>
                  </a:cubicBezTo>
                  <a:cubicBezTo>
                    <a:pt x="8112" y="6504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2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6"/>
                    <a:pt x="12890" y="2039"/>
                    <a:pt x="13313" y="3272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3"/>
                  </a:cubicBezTo>
                  <a:cubicBezTo>
                    <a:pt x="13386" y="9109"/>
                    <a:pt x="13260" y="9535"/>
                    <a:pt x="13227" y="9619"/>
                  </a:cubicBezTo>
                  <a:cubicBezTo>
                    <a:pt x="13219" y="9631"/>
                    <a:pt x="13101" y="9813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0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2"/>
                  </a:cubicBezTo>
                  <a:cubicBezTo>
                    <a:pt x="13957" y="10422"/>
                    <a:pt x="14531" y="9808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4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80"/>
                  </a:cubicBezTo>
                  <a:cubicBezTo>
                    <a:pt x="6540" y="5169"/>
                    <a:pt x="7179" y="6892"/>
                    <a:pt x="7494" y="7758"/>
                  </a:cubicBezTo>
                  <a:cubicBezTo>
                    <a:pt x="7110" y="9740"/>
                    <a:pt x="7642" y="10422"/>
                    <a:pt x="7642" y="10422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7"/>
                  </a:moveTo>
                  <a:cubicBezTo>
                    <a:pt x="19516" y="15007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4"/>
                  </a:cubicBezTo>
                  <a:cubicBezTo>
                    <a:pt x="19388" y="7760"/>
                    <a:pt x="19900" y="6420"/>
                    <a:pt x="19470" y="5184"/>
                  </a:cubicBezTo>
                  <a:cubicBezTo>
                    <a:pt x="18974" y="3713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4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1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6"/>
                    <a:pt x="17332" y="3919"/>
                  </a:cubicBezTo>
                  <a:cubicBezTo>
                    <a:pt x="17375" y="3953"/>
                    <a:pt x="17421" y="3983"/>
                    <a:pt x="17467" y="4007"/>
                  </a:cubicBezTo>
                  <a:cubicBezTo>
                    <a:pt x="17950" y="4265"/>
                    <a:pt x="18131" y="4361"/>
                    <a:pt x="18562" y="5641"/>
                  </a:cubicBezTo>
                  <a:cubicBezTo>
                    <a:pt x="18822" y="6387"/>
                    <a:pt x="18452" y="7378"/>
                    <a:pt x="18253" y="7910"/>
                  </a:cubicBezTo>
                  <a:cubicBezTo>
                    <a:pt x="18161" y="8155"/>
                    <a:pt x="18130" y="8457"/>
                    <a:pt x="18182" y="8719"/>
                  </a:cubicBezTo>
                  <a:cubicBezTo>
                    <a:pt x="18316" y="9392"/>
                    <a:pt x="18254" y="9707"/>
                    <a:pt x="18232" y="9784"/>
                  </a:cubicBezTo>
                  <a:cubicBezTo>
                    <a:pt x="18230" y="9789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2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7"/>
                    <a:pt x="19516" y="15007"/>
                  </a:cubicBezTo>
                  <a:moveTo>
                    <a:pt x="2371" y="16155"/>
                  </a:moveTo>
                  <a:cubicBezTo>
                    <a:pt x="3030" y="15932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9"/>
                    <a:pt x="3367" y="9784"/>
                  </a:cubicBezTo>
                  <a:cubicBezTo>
                    <a:pt x="3346" y="9707"/>
                    <a:pt x="3283" y="9392"/>
                    <a:pt x="3418" y="8719"/>
                  </a:cubicBezTo>
                  <a:cubicBezTo>
                    <a:pt x="3470" y="8457"/>
                    <a:pt x="3439" y="8155"/>
                    <a:pt x="3347" y="7910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1"/>
                    <a:pt x="3649" y="4265"/>
                    <a:pt x="4133" y="4007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6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4"/>
                  </a:cubicBezTo>
                  <a:cubicBezTo>
                    <a:pt x="6045" y="3548"/>
                    <a:pt x="6096" y="3341"/>
                    <a:pt x="6165" y="3133"/>
                  </a:cubicBezTo>
                  <a:cubicBezTo>
                    <a:pt x="6225" y="2950"/>
                    <a:pt x="6289" y="2793"/>
                    <a:pt x="6351" y="2631"/>
                  </a:cubicBezTo>
                  <a:cubicBezTo>
                    <a:pt x="6046" y="2469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3"/>
                    <a:pt x="2130" y="5184"/>
                  </a:cubicBezTo>
                  <a:cubicBezTo>
                    <a:pt x="1700" y="6420"/>
                    <a:pt x="2212" y="7760"/>
                    <a:pt x="2464" y="8434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7"/>
                    <a:pt x="2084" y="15007"/>
                  </a:cubicBezTo>
                  <a:cubicBezTo>
                    <a:pt x="1191" y="15387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8"/>
            <p:cNvSpPr txBox="1"/>
            <p:nvPr/>
          </p:nvSpPr>
          <p:spPr>
            <a:xfrm>
              <a:off x="6198570" y="4694326"/>
              <a:ext cx="438066" cy="13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125 Mil</a:t>
              </a:r>
              <a:endParaRPr/>
            </a:p>
          </p:txBody>
        </p:sp>
      </p:grpSp>
      <p:cxnSp>
        <p:nvCxnSpPr>
          <p:cNvPr id="1047" name="Google Shape;1047;p18"/>
          <p:cNvCxnSpPr/>
          <p:nvPr/>
        </p:nvCxnSpPr>
        <p:spPr>
          <a:xfrm>
            <a:off x="1184399" y="4867655"/>
            <a:ext cx="5400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8" name="Google Shape;1048;p18"/>
          <p:cNvSpPr txBox="1"/>
          <p:nvPr/>
        </p:nvSpPr>
        <p:spPr>
          <a:xfrm>
            <a:off x="1790700" y="4729156"/>
            <a:ext cx="11822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Autopista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9"/>
          <p:cNvGrpSpPr/>
          <p:nvPr/>
        </p:nvGrpSpPr>
        <p:grpSpPr>
          <a:xfrm>
            <a:off x="1790700" y="1409287"/>
            <a:ext cx="3684814" cy="1222764"/>
            <a:chOff x="1790700" y="2902344"/>
            <a:chExt cx="3684814" cy="1222764"/>
          </a:xfrm>
        </p:grpSpPr>
        <p:sp>
          <p:nvSpPr>
            <p:cNvPr id="1054" name="Google Shape;1054;p19"/>
            <p:cNvSpPr txBox="1"/>
            <p:nvPr/>
          </p:nvSpPr>
          <p:spPr>
            <a:xfrm>
              <a:off x="1790700" y="3227618"/>
              <a:ext cx="3684814" cy="897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Visión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Intercomunal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9"/>
            <p:cNvSpPr txBox="1"/>
            <p:nvPr/>
          </p:nvSpPr>
          <p:spPr>
            <a:xfrm>
              <a:off x="1801585" y="2902344"/>
              <a:ext cx="1173398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SAN ANTONIO</a:t>
              </a:r>
              <a:endParaRPr/>
            </a:p>
          </p:txBody>
        </p:sp>
      </p:grpSp>
      <p:sp>
        <p:nvSpPr>
          <p:cNvPr id="1056" name="Google Shape;1056;p19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texto, mapa&#10;&#10;Descripción generada automáticamente" id="1057" name="Google Shape;10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0426" y="685800"/>
            <a:ext cx="7681574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, mapa&#10;&#10;Descripción generada automáticamente" id="1058" name="Google Shape;10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426" y="685800"/>
            <a:ext cx="7681574" cy="548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9" name="Google Shape;1059;p19"/>
          <p:cNvGrpSpPr/>
          <p:nvPr/>
        </p:nvGrpSpPr>
        <p:grpSpPr>
          <a:xfrm>
            <a:off x="7433588" y="1341558"/>
            <a:ext cx="1376520" cy="4207968"/>
            <a:chOff x="7433588" y="1341558"/>
            <a:chExt cx="1376520" cy="4207968"/>
          </a:xfrm>
        </p:grpSpPr>
        <p:grpSp>
          <p:nvGrpSpPr>
            <p:cNvPr id="1060" name="Google Shape;1060;p19"/>
            <p:cNvGrpSpPr/>
            <p:nvPr/>
          </p:nvGrpSpPr>
          <p:grpSpPr>
            <a:xfrm>
              <a:off x="8265512" y="4295422"/>
              <a:ext cx="438066" cy="498958"/>
              <a:chOff x="12769886" y="2152073"/>
              <a:chExt cx="438066" cy="498958"/>
            </a:xfrm>
          </p:grpSpPr>
          <p:sp>
            <p:nvSpPr>
              <p:cNvPr id="1061" name="Google Shape;1061;p19"/>
              <p:cNvSpPr/>
              <p:nvPr/>
            </p:nvSpPr>
            <p:spPr>
              <a:xfrm>
                <a:off x="12775964" y="2152073"/>
                <a:ext cx="406358" cy="332511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9"/>
              <p:cNvSpPr txBox="1"/>
              <p:nvPr/>
            </p:nvSpPr>
            <p:spPr>
              <a:xfrm>
                <a:off x="12769886" y="2499579"/>
                <a:ext cx="438066" cy="151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 Mil</a:t>
                </a:r>
                <a:endParaRPr/>
              </a:p>
            </p:txBody>
          </p:sp>
        </p:grpSp>
        <p:grpSp>
          <p:nvGrpSpPr>
            <p:cNvPr id="1063" name="Google Shape;1063;p19"/>
            <p:cNvGrpSpPr/>
            <p:nvPr/>
          </p:nvGrpSpPr>
          <p:grpSpPr>
            <a:xfrm>
              <a:off x="7871654" y="1341558"/>
              <a:ext cx="438066" cy="387834"/>
              <a:chOff x="12458254" y="1346727"/>
              <a:chExt cx="438066" cy="387834"/>
            </a:xfrm>
          </p:grpSpPr>
          <p:sp>
            <p:nvSpPr>
              <p:cNvPr id="1064" name="Google Shape;1064;p19"/>
              <p:cNvSpPr/>
              <p:nvPr/>
            </p:nvSpPr>
            <p:spPr>
              <a:xfrm>
                <a:off x="12496040" y="1346727"/>
                <a:ext cx="293750" cy="240367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9"/>
              <p:cNvSpPr txBox="1"/>
              <p:nvPr/>
            </p:nvSpPr>
            <p:spPr>
              <a:xfrm>
                <a:off x="12458254" y="1602089"/>
                <a:ext cx="438066" cy="132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13 Mil</a:t>
                </a:r>
                <a:endParaRPr/>
              </a:p>
            </p:txBody>
          </p:sp>
        </p:grpSp>
        <p:grpSp>
          <p:nvGrpSpPr>
            <p:cNvPr id="1066" name="Google Shape;1066;p19"/>
            <p:cNvGrpSpPr/>
            <p:nvPr/>
          </p:nvGrpSpPr>
          <p:grpSpPr>
            <a:xfrm>
              <a:off x="7433588" y="1989389"/>
              <a:ext cx="438066" cy="387834"/>
              <a:chOff x="12458254" y="1346727"/>
              <a:chExt cx="438066" cy="387834"/>
            </a:xfrm>
          </p:grpSpPr>
          <p:sp>
            <p:nvSpPr>
              <p:cNvPr id="1067" name="Google Shape;1067;p19"/>
              <p:cNvSpPr/>
              <p:nvPr/>
            </p:nvSpPr>
            <p:spPr>
              <a:xfrm>
                <a:off x="12496040" y="1346727"/>
                <a:ext cx="293750" cy="240367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19"/>
              <p:cNvSpPr txBox="1"/>
              <p:nvPr/>
            </p:nvSpPr>
            <p:spPr>
              <a:xfrm>
                <a:off x="12458254" y="1602089"/>
                <a:ext cx="438066" cy="132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 Mil</a:t>
                </a:r>
                <a:endParaRPr/>
              </a:p>
            </p:txBody>
          </p:sp>
        </p:grpSp>
        <p:grpSp>
          <p:nvGrpSpPr>
            <p:cNvPr id="1069" name="Google Shape;1069;p19"/>
            <p:cNvGrpSpPr/>
            <p:nvPr/>
          </p:nvGrpSpPr>
          <p:grpSpPr>
            <a:xfrm>
              <a:off x="7837282" y="2592455"/>
              <a:ext cx="438066" cy="387834"/>
              <a:chOff x="12458254" y="1346727"/>
              <a:chExt cx="438066" cy="387834"/>
            </a:xfrm>
          </p:grpSpPr>
          <p:sp>
            <p:nvSpPr>
              <p:cNvPr id="1070" name="Google Shape;1070;p19"/>
              <p:cNvSpPr/>
              <p:nvPr/>
            </p:nvSpPr>
            <p:spPr>
              <a:xfrm>
                <a:off x="12496040" y="1346727"/>
                <a:ext cx="293750" cy="240367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9"/>
              <p:cNvSpPr txBox="1"/>
              <p:nvPr/>
            </p:nvSpPr>
            <p:spPr>
              <a:xfrm>
                <a:off x="12458254" y="1602089"/>
                <a:ext cx="438066" cy="132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13 Mil</a:t>
                </a:r>
                <a:endParaRPr/>
              </a:p>
            </p:txBody>
          </p:sp>
        </p:grpSp>
        <p:grpSp>
          <p:nvGrpSpPr>
            <p:cNvPr id="1072" name="Google Shape;1072;p19"/>
            <p:cNvGrpSpPr/>
            <p:nvPr/>
          </p:nvGrpSpPr>
          <p:grpSpPr>
            <a:xfrm>
              <a:off x="8372042" y="3598209"/>
              <a:ext cx="438066" cy="387834"/>
              <a:chOff x="12458254" y="1346727"/>
              <a:chExt cx="438066" cy="387834"/>
            </a:xfrm>
          </p:grpSpPr>
          <p:sp>
            <p:nvSpPr>
              <p:cNvPr id="1073" name="Google Shape;1073;p19"/>
              <p:cNvSpPr/>
              <p:nvPr/>
            </p:nvSpPr>
            <p:spPr>
              <a:xfrm>
                <a:off x="12496040" y="1346727"/>
                <a:ext cx="293750" cy="240367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9"/>
              <p:cNvSpPr txBox="1"/>
              <p:nvPr/>
            </p:nvSpPr>
            <p:spPr>
              <a:xfrm>
                <a:off x="12458254" y="1602089"/>
                <a:ext cx="438066" cy="132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 Mil</a:t>
                </a:r>
                <a:endParaRPr/>
              </a:p>
            </p:txBody>
          </p:sp>
        </p:grpSp>
        <p:grpSp>
          <p:nvGrpSpPr>
            <p:cNvPr id="1075" name="Google Shape;1075;p19"/>
            <p:cNvGrpSpPr/>
            <p:nvPr/>
          </p:nvGrpSpPr>
          <p:grpSpPr>
            <a:xfrm>
              <a:off x="8265512" y="5161692"/>
              <a:ext cx="438066" cy="387834"/>
              <a:chOff x="12458254" y="1346727"/>
              <a:chExt cx="438066" cy="387834"/>
            </a:xfrm>
          </p:grpSpPr>
          <p:sp>
            <p:nvSpPr>
              <p:cNvPr id="1076" name="Google Shape;1076;p19"/>
              <p:cNvSpPr/>
              <p:nvPr/>
            </p:nvSpPr>
            <p:spPr>
              <a:xfrm>
                <a:off x="12496040" y="1346727"/>
                <a:ext cx="293750" cy="240367"/>
              </a:xfrm>
              <a:custGeom>
                <a:rect b="b" l="l" r="r" t="t"/>
                <a:pathLst>
                  <a:path extrusionOk="0" h="21600" w="2160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9"/>
              <p:cNvSpPr txBox="1"/>
              <p:nvPr/>
            </p:nvSpPr>
            <p:spPr>
              <a:xfrm>
                <a:off x="12458254" y="1602089"/>
                <a:ext cx="438066" cy="132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5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 Mil</a:t>
                </a:r>
                <a:endParaRPr/>
              </a:p>
            </p:txBody>
          </p:sp>
        </p:grpSp>
      </p:grpSp>
      <p:sp>
        <p:nvSpPr>
          <p:cNvPr id="1078" name="Google Shape;1078;p19"/>
          <p:cNvSpPr txBox="1"/>
          <p:nvPr/>
        </p:nvSpPr>
        <p:spPr>
          <a:xfrm>
            <a:off x="1790700" y="5778197"/>
            <a:ext cx="21347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Población : 166 mil habitantes  </a:t>
            </a:r>
            <a:endParaRPr/>
          </a:p>
        </p:txBody>
      </p:sp>
      <p:sp>
        <p:nvSpPr>
          <p:cNvPr id="1079" name="Google Shape;1079;p19"/>
          <p:cNvSpPr/>
          <p:nvPr/>
        </p:nvSpPr>
        <p:spPr>
          <a:xfrm>
            <a:off x="1444913" y="5795549"/>
            <a:ext cx="293750" cy="240367"/>
          </a:xfrm>
          <a:custGeom>
            <a:rect b="b" l="l" r="r" t="t"/>
            <a:pathLst>
              <a:path extrusionOk="0" h="21600" w="2160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0" name="Google Shape;1080;p19"/>
          <p:cNvCxnSpPr/>
          <p:nvPr/>
        </p:nvCxnSpPr>
        <p:spPr>
          <a:xfrm>
            <a:off x="1184399" y="5144654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1" name="Google Shape;1081;p19"/>
          <p:cNvSpPr txBox="1"/>
          <p:nvPr/>
        </p:nvSpPr>
        <p:spPr>
          <a:xfrm>
            <a:off x="1790700" y="5006155"/>
            <a:ext cx="11822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Vial</a:t>
            </a:r>
            <a:endParaRPr/>
          </a:p>
        </p:txBody>
      </p:sp>
      <p:cxnSp>
        <p:nvCxnSpPr>
          <p:cNvPr id="1082" name="Google Shape;1082;p19"/>
          <p:cNvCxnSpPr/>
          <p:nvPr/>
        </p:nvCxnSpPr>
        <p:spPr>
          <a:xfrm>
            <a:off x="1180136" y="5421653"/>
            <a:ext cx="540000" cy="0"/>
          </a:xfrm>
          <a:prstGeom prst="straightConnector1">
            <a:avLst/>
          </a:prstGeom>
          <a:noFill/>
          <a:ln cap="flat" cmpd="sng" w="2857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083" name="Google Shape;1083;p19"/>
          <p:cNvSpPr txBox="1"/>
          <p:nvPr/>
        </p:nvSpPr>
        <p:spPr>
          <a:xfrm>
            <a:off x="1786437" y="5283154"/>
            <a:ext cx="14647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Vía férrea existente</a:t>
            </a:r>
            <a:endParaRPr/>
          </a:p>
        </p:txBody>
      </p:sp>
      <p:cxnSp>
        <p:nvCxnSpPr>
          <p:cNvPr id="1084" name="Google Shape;1084;p19"/>
          <p:cNvCxnSpPr/>
          <p:nvPr/>
        </p:nvCxnSpPr>
        <p:spPr>
          <a:xfrm>
            <a:off x="1184399" y="4867655"/>
            <a:ext cx="5400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5" name="Google Shape;1085;p19"/>
          <p:cNvSpPr txBox="1"/>
          <p:nvPr/>
        </p:nvSpPr>
        <p:spPr>
          <a:xfrm>
            <a:off x="1790700" y="4729156"/>
            <a:ext cx="11822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Autopista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/>
        </p:nvSpPr>
        <p:spPr>
          <a:xfrm>
            <a:off x="1806671" y="2162291"/>
            <a:ext cx="3684814" cy="8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Desafíos</a:t>
            </a:r>
            <a:b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Puerto Exterior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806671" y="3695727"/>
            <a:ext cx="2598130" cy="6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para la construcción de una mejor ciudad.</a:t>
            </a:r>
            <a:endParaRPr/>
          </a:p>
        </p:txBody>
      </p:sp>
      <p:cxnSp>
        <p:nvCxnSpPr>
          <p:cNvPr id="131" name="Google Shape;131;p2"/>
          <p:cNvCxnSpPr/>
          <p:nvPr/>
        </p:nvCxnSpPr>
        <p:spPr>
          <a:xfrm>
            <a:off x="1806671" y="3428999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"/>
          <p:cNvSpPr txBox="1"/>
          <p:nvPr/>
        </p:nvSpPr>
        <p:spPr>
          <a:xfrm>
            <a:off x="1806671" y="1566492"/>
            <a:ext cx="1754372" cy="126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ANTONIO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5050480" y="762000"/>
            <a:ext cx="5350820" cy="536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proyecto puerto exterior es una enorme oportunidad para el país y, también, una enorme oportunidad para mejorar la calidad de vida urbana de los habitantes de San Antonio.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enorme inversión prevista para los próximos años, contrasta en la actualidad con los bajos estándares de calidad de vida de la ciudad (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 ICVU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y son una debilidad importantes para la convivencia entre el proyecto Puerto Exterior y la ciudad.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percepción de oportunidad existente en la ciudadanía, debe expresarse en un plan de ciudad, en una visión compresible que recoja las principales expectativas de los actores de la ciudad y que tengan una progresión ordenada en el tiempo.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proyecto puerto exterior debe estar en coherencia con el PLADECO, el Plan Regulador Comunal y las inversiones sectoriales, asegurando una visión y coherencia. </a:t>
            </a:r>
            <a:endParaRPr/>
          </a:p>
        </p:txBody>
      </p:sp>
      <p:cxnSp>
        <p:nvCxnSpPr>
          <p:cNvPr id="134" name="Google Shape;134;p2"/>
          <p:cNvCxnSpPr/>
          <p:nvPr/>
        </p:nvCxnSpPr>
        <p:spPr>
          <a:xfrm>
            <a:off x="4881885" y="1492625"/>
            <a:ext cx="0" cy="4200603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2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0"/>
          <p:cNvSpPr/>
          <p:nvPr/>
        </p:nvSpPr>
        <p:spPr>
          <a:xfrm>
            <a:off x="-96688" y="-961"/>
            <a:ext cx="6312024" cy="6916579"/>
          </a:xfrm>
          <a:prstGeom prst="rect">
            <a:avLst/>
          </a:prstGeom>
          <a:solidFill>
            <a:srgbClr val="51515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1" name="Google Shape;10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064" y="0"/>
            <a:ext cx="8424936" cy="68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20"/>
          <p:cNvSpPr/>
          <p:nvPr/>
        </p:nvSpPr>
        <p:spPr>
          <a:xfrm>
            <a:off x="5199634" y="1814681"/>
            <a:ext cx="3416042" cy="3280478"/>
          </a:xfrm>
          <a:custGeom>
            <a:rect b="b" l="l" r="r" t="t"/>
            <a:pathLst>
              <a:path extrusionOk="0" h="3280478" w="3416042">
                <a:moveTo>
                  <a:pt x="3302109" y="155633"/>
                </a:moveTo>
                <a:cubicBezTo>
                  <a:pt x="3178738" y="6862"/>
                  <a:pt x="2804995" y="-47567"/>
                  <a:pt x="2627195" y="46776"/>
                </a:cubicBezTo>
                <a:cubicBezTo>
                  <a:pt x="2449395" y="141119"/>
                  <a:pt x="2380452" y="511233"/>
                  <a:pt x="2235309" y="721690"/>
                </a:cubicBezTo>
                <a:cubicBezTo>
                  <a:pt x="2090166" y="932147"/>
                  <a:pt x="1923251" y="1158933"/>
                  <a:pt x="1756337" y="1309519"/>
                </a:cubicBezTo>
                <a:cubicBezTo>
                  <a:pt x="1589423" y="1460105"/>
                  <a:pt x="1402551" y="1525419"/>
                  <a:pt x="1233823" y="1625205"/>
                </a:cubicBezTo>
                <a:cubicBezTo>
                  <a:pt x="1065095" y="1724991"/>
                  <a:pt x="849194" y="1842919"/>
                  <a:pt x="743966" y="1908233"/>
                </a:cubicBezTo>
                <a:cubicBezTo>
                  <a:pt x="638738" y="1973547"/>
                  <a:pt x="624223" y="1906419"/>
                  <a:pt x="602452" y="2017090"/>
                </a:cubicBezTo>
                <a:cubicBezTo>
                  <a:pt x="580681" y="2127761"/>
                  <a:pt x="684094" y="2457962"/>
                  <a:pt x="613337" y="2572262"/>
                </a:cubicBezTo>
                <a:cubicBezTo>
                  <a:pt x="542580" y="2686562"/>
                  <a:pt x="272252" y="2628504"/>
                  <a:pt x="177909" y="2702890"/>
                </a:cubicBezTo>
                <a:cubicBezTo>
                  <a:pt x="83566" y="2777276"/>
                  <a:pt x="-81534" y="2922419"/>
                  <a:pt x="47280" y="3018576"/>
                </a:cubicBezTo>
                <a:cubicBezTo>
                  <a:pt x="176094" y="3114733"/>
                  <a:pt x="698609" y="3292533"/>
                  <a:pt x="950795" y="3279833"/>
                </a:cubicBezTo>
                <a:cubicBezTo>
                  <a:pt x="1202981" y="3267133"/>
                  <a:pt x="1442466" y="3063933"/>
                  <a:pt x="1560395" y="2942376"/>
                </a:cubicBezTo>
                <a:cubicBezTo>
                  <a:pt x="1678324" y="2820819"/>
                  <a:pt x="1456980" y="2659347"/>
                  <a:pt x="1658366" y="2550490"/>
                </a:cubicBezTo>
                <a:cubicBezTo>
                  <a:pt x="1859752" y="2441633"/>
                  <a:pt x="2580023" y="2432562"/>
                  <a:pt x="2768709" y="2289233"/>
                </a:cubicBezTo>
                <a:cubicBezTo>
                  <a:pt x="2957395" y="2145905"/>
                  <a:pt x="2690694" y="1915490"/>
                  <a:pt x="2790480" y="1690519"/>
                </a:cubicBezTo>
                <a:cubicBezTo>
                  <a:pt x="2890266" y="1465548"/>
                  <a:pt x="3283966" y="1191591"/>
                  <a:pt x="3367423" y="939405"/>
                </a:cubicBezTo>
                <a:cubicBezTo>
                  <a:pt x="3450880" y="687219"/>
                  <a:pt x="3425480" y="304404"/>
                  <a:pt x="3302109" y="155633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20"/>
          <p:cNvSpPr/>
          <p:nvPr/>
        </p:nvSpPr>
        <p:spPr>
          <a:xfrm>
            <a:off x="4681912" y="2482044"/>
            <a:ext cx="2124736" cy="3213793"/>
          </a:xfrm>
          <a:custGeom>
            <a:rect b="b" l="l" r="r" t="t"/>
            <a:pathLst>
              <a:path extrusionOk="0" h="3213793" w="2124736">
                <a:moveTo>
                  <a:pt x="946002" y="1110242"/>
                </a:moveTo>
                <a:cubicBezTo>
                  <a:pt x="973216" y="932442"/>
                  <a:pt x="982288" y="745570"/>
                  <a:pt x="1033088" y="609499"/>
                </a:cubicBezTo>
                <a:cubicBezTo>
                  <a:pt x="1083888" y="473427"/>
                  <a:pt x="1200002" y="393599"/>
                  <a:pt x="1250802" y="293813"/>
                </a:cubicBezTo>
                <a:cubicBezTo>
                  <a:pt x="1301602" y="194027"/>
                  <a:pt x="1209074" y="-54529"/>
                  <a:pt x="1337888" y="10785"/>
                </a:cubicBezTo>
                <a:cubicBezTo>
                  <a:pt x="1466702" y="76099"/>
                  <a:pt x="1914831" y="457099"/>
                  <a:pt x="2023688" y="685699"/>
                </a:cubicBezTo>
                <a:cubicBezTo>
                  <a:pt x="2132545" y="914299"/>
                  <a:pt x="1974703" y="1148342"/>
                  <a:pt x="1991031" y="1382385"/>
                </a:cubicBezTo>
                <a:cubicBezTo>
                  <a:pt x="2007359" y="1616428"/>
                  <a:pt x="2147059" y="1884942"/>
                  <a:pt x="2121659" y="2089956"/>
                </a:cubicBezTo>
                <a:cubicBezTo>
                  <a:pt x="2096259" y="2294970"/>
                  <a:pt x="1940231" y="2461884"/>
                  <a:pt x="1838631" y="2612470"/>
                </a:cubicBezTo>
                <a:cubicBezTo>
                  <a:pt x="1737031" y="2763056"/>
                  <a:pt x="1646316" y="2893684"/>
                  <a:pt x="1512059" y="2993470"/>
                </a:cubicBezTo>
                <a:cubicBezTo>
                  <a:pt x="1377802" y="3093256"/>
                  <a:pt x="1221774" y="3234771"/>
                  <a:pt x="1033088" y="3211185"/>
                </a:cubicBezTo>
                <a:cubicBezTo>
                  <a:pt x="844402" y="3187599"/>
                  <a:pt x="550488" y="2895499"/>
                  <a:pt x="379945" y="2851956"/>
                </a:cubicBezTo>
                <a:cubicBezTo>
                  <a:pt x="209402" y="2808413"/>
                  <a:pt x="47931" y="3046084"/>
                  <a:pt x="9831" y="2949927"/>
                </a:cubicBezTo>
                <a:cubicBezTo>
                  <a:pt x="-28269" y="2853770"/>
                  <a:pt x="49745" y="2396570"/>
                  <a:pt x="151345" y="2275013"/>
                </a:cubicBezTo>
                <a:cubicBezTo>
                  <a:pt x="252945" y="2153456"/>
                  <a:pt x="499688" y="2320371"/>
                  <a:pt x="619431" y="2220585"/>
                </a:cubicBezTo>
                <a:cubicBezTo>
                  <a:pt x="739174" y="2120799"/>
                  <a:pt x="815374" y="1866799"/>
                  <a:pt x="869802" y="1676299"/>
                </a:cubicBezTo>
                <a:cubicBezTo>
                  <a:pt x="924230" y="1485799"/>
                  <a:pt x="918788" y="1288042"/>
                  <a:pt x="946002" y="1110242"/>
                </a:cubicBezTo>
                <a:close/>
              </a:path>
            </a:pathLst>
          </a:custGeom>
          <a:solidFill>
            <a:srgbClr val="92D050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20"/>
          <p:cNvSpPr txBox="1"/>
          <p:nvPr/>
        </p:nvSpPr>
        <p:spPr>
          <a:xfrm>
            <a:off x="551384" y="2660356"/>
            <a:ext cx="31140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Ciudad de San Antonio </a:t>
            </a:r>
            <a:endParaRPr/>
          </a:p>
        </p:txBody>
      </p:sp>
      <p:cxnSp>
        <p:nvCxnSpPr>
          <p:cNvPr id="1095" name="Google Shape;1095;p20"/>
          <p:cNvCxnSpPr/>
          <p:nvPr/>
        </p:nvCxnSpPr>
        <p:spPr>
          <a:xfrm flipH="1" rot="10800000">
            <a:off x="671095" y="3014192"/>
            <a:ext cx="5524465" cy="516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96" name="Google Shape;1096;p20"/>
          <p:cNvGrpSpPr/>
          <p:nvPr/>
        </p:nvGrpSpPr>
        <p:grpSpPr>
          <a:xfrm>
            <a:off x="551384" y="-87579"/>
            <a:ext cx="8165896" cy="4636338"/>
            <a:chOff x="551384" y="-87579"/>
            <a:chExt cx="8165896" cy="4636338"/>
          </a:xfrm>
        </p:grpSpPr>
        <p:sp>
          <p:nvSpPr>
            <p:cNvPr id="1097" name="Google Shape;1097;p20"/>
            <p:cNvSpPr/>
            <p:nvPr/>
          </p:nvSpPr>
          <p:spPr>
            <a:xfrm>
              <a:off x="5393298" y="-87579"/>
              <a:ext cx="3323982" cy="4636338"/>
            </a:xfrm>
            <a:custGeom>
              <a:rect b="b" l="l" r="r" t="t"/>
              <a:pathLst>
                <a:path extrusionOk="0" h="4479437" w="3323982">
                  <a:moveTo>
                    <a:pt x="3145546" y="66824"/>
                  </a:moveTo>
                  <a:cubicBezTo>
                    <a:pt x="3153272" y="28070"/>
                    <a:pt x="3315198" y="-66009"/>
                    <a:pt x="3323982" y="74800"/>
                  </a:cubicBezTo>
                  <a:cubicBezTo>
                    <a:pt x="3315268" y="286504"/>
                    <a:pt x="3269498" y="665170"/>
                    <a:pt x="3198251" y="911679"/>
                  </a:cubicBezTo>
                  <a:cubicBezTo>
                    <a:pt x="3127004" y="1158188"/>
                    <a:pt x="2970053" y="1295522"/>
                    <a:pt x="2896499" y="1553855"/>
                  </a:cubicBezTo>
                  <a:cubicBezTo>
                    <a:pt x="2822945" y="1812188"/>
                    <a:pt x="2872750" y="2218419"/>
                    <a:pt x="2756926" y="2461675"/>
                  </a:cubicBezTo>
                  <a:cubicBezTo>
                    <a:pt x="2641102" y="2704931"/>
                    <a:pt x="2339138" y="2822463"/>
                    <a:pt x="2201555" y="3013393"/>
                  </a:cubicBezTo>
                  <a:cubicBezTo>
                    <a:pt x="2063972" y="3204323"/>
                    <a:pt x="2112862" y="3419117"/>
                    <a:pt x="1931426" y="3607254"/>
                  </a:cubicBezTo>
                  <a:cubicBezTo>
                    <a:pt x="1749990" y="3795391"/>
                    <a:pt x="1333425" y="4007745"/>
                    <a:pt x="1112939" y="4142216"/>
                  </a:cubicBezTo>
                  <a:cubicBezTo>
                    <a:pt x="892453" y="4276687"/>
                    <a:pt x="790547" y="4358733"/>
                    <a:pt x="608509" y="4414078"/>
                  </a:cubicBezTo>
                  <a:cubicBezTo>
                    <a:pt x="426471" y="4469423"/>
                    <a:pt x="78179" y="4490085"/>
                    <a:pt x="20712" y="4474283"/>
                  </a:cubicBezTo>
                  <a:cubicBezTo>
                    <a:pt x="-36755" y="4458481"/>
                    <a:pt x="42378" y="4306570"/>
                    <a:pt x="53913" y="4199819"/>
                  </a:cubicBezTo>
                  <a:cubicBezTo>
                    <a:pt x="316425" y="4180323"/>
                    <a:pt x="620194" y="4219132"/>
                    <a:pt x="927111" y="4054642"/>
                  </a:cubicBezTo>
                  <a:cubicBezTo>
                    <a:pt x="1123961" y="3958321"/>
                    <a:pt x="1398068" y="3768763"/>
                    <a:pt x="1671261" y="3603481"/>
                  </a:cubicBezTo>
                  <a:cubicBezTo>
                    <a:pt x="1819487" y="3479427"/>
                    <a:pt x="1753015" y="3500312"/>
                    <a:pt x="1862635" y="3364851"/>
                  </a:cubicBezTo>
                  <a:cubicBezTo>
                    <a:pt x="1972255" y="3229390"/>
                    <a:pt x="1900058" y="3088218"/>
                    <a:pt x="2025647" y="2928251"/>
                  </a:cubicBezTo>
                  <a:cubicBezTo>
                    <a:pt x="2151236" y="2768284"/>
                    <a:pt x="2439309" y="2662725"/>
                    <a:pt x="2545613" y="2418684"/>
                  </a:cubicBezTo>
                  <a:cubicBezTo>
                    <a:pt x="2651917" y="2174643"/>
                    <a:pt x="2610486" y="1780197"/>
                    <a:pt x="2696093" y="1499345"/>
                  </a:cubicBezTo>
                  <a:cubicBezTo>
                    <a:pt x="2874291" y="1078651"/>
                    <a:pt x="2796214" y="1307106"/>
                    <a:pt x="2983058" y="970798"/>
                  </a:cubicBezTo>
                  <a:cubicBezTo>
                    <a:pt x="3178127" y="334499"/>
                    <a:pt x="3137027" y="158535"/>
                    <a:pt x="3148629" y="62614"/>
                  </a:cubicBezTo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0"/>
            <p:cNvSpPr txBox="1"/>
            <p:nvPr/>
          </p:nvSpPr>
          <p:spPr>
            <a:xfrm>
              <a:off x="551384" y="1916832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Corredor Logístico </a:t>
              </a:r>
              <a:endParaRPr/>
            </a:p>
          </p:txBody>
        </p:sp>
        <p:cxnSp>
          <p:nvCxnSpPr>
            <p:cNvPr id="1099" name="Google Shape;1099;p20"/>
            <p:cNvCxnSpPr/>
            <p:nvPr/>
          </p:nvCxnSpPr>
          <p:spPr>
            <a:xfrm flipH="1" rot="10800000">
              <a:off x="690262" y="2247741"/>
              <a:ext cx="7289270" cy="37037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00" name="Google Shape;1100;p20"/>
          <p:cNvGrpSpPr/>
          <p:nvPr/>
        </p:nvGrpSpPr>
        <p:grpSpPr>
          <a:xfrm>
            <a:off x="551384" y="2964734"/>
            <a:ext cx="5210125" cy="1950166"/>
            <a:chOff x="551384" y="2964734"/>
            <a:chExt cx="5210125" cy="1950166"/>
          </a:xfrm>
        </p:grpSpPr>
        <p:sp>
          <p:nvSpPr>
            <p:cNvPr id="1101" name="Google Shape;1101;p20"/>
            <p:cNvSpPr/>
            <p:nvPr/>
          </p:nvSpPr>
          <p:spPr>
            <a:xfrm>
              <a:off x="4151784" y="2964734"/>
              <a:ext cx="1609725" cy="1950166"/>
            </a:xfrm>
            <a:custGeom>
              <a:rect b="b" l="l" r="r" t="t"/>
              <a:pathLst>
                <a:path extrusionOk="0" h="1950166" w="1609725">
                  <a:moveTo>
                    <a:pt x="1238250" y="1521541"/>
                  </a:moveTo>
                  <a:lnTo>
                    <a:pt x="1238250" y="1588216"/>
                  </a:lnTo>
                  <a:lnTo>
                    <a:pt x="1085850" y="1950166"/>
                  </a:lnTo>
                  <a:lnTo>
                    <a:pt x="62119" y="1572893"/>
                  </a:lnTo>
                  <a:lnTo>
                    <a:pt x="0" y="1426291"/>
                  </a:lnTo>
                  <a:cubicBezTo>
                    <a:pt x="133446" y="1111138"/>
                    <a:pt x="247013" y="799297"/>
                    <a:pt x="380459" y="484144"/>
                  </a:cubicBezTo>
                  <a:lnTo>
                    <a:pt x="589721" y="10379"/>
                  </a:lnTo>
                  <a:cubicBezTo>
                    <a:pt x="611394" y="13692"/>
                    <a:pt x="636380" y="-2873"/>
                    <a:pt x="658053" y="440"/>
                  </a:cubicBezTo>
                  <a:lnTo>
                    <a:pt x="723900" y="26116"/>
                  </a:lnTo>
                  <a:cubicBezTo>
                    <a:pt x="711020" y="48479"/>
                    <a:pt x="711392" y="77468"/>
                    <a:pt x="698512" y="99831"/>
                  </a:cubicBezTo>
                  <a:lnTo>
                    <a:pt x="601318" y="287433"/>
                  </a:lnTo>
                  <a:cubicBezTo>
                    <a:pt x="647839" y="345273"/>
                    <a:pt x="657915" y="389861"/>
                    <a:pt x="704436" y="447701"/>
                  </a:cubicBezTo>
                  <a:lnTo>
                    <a:pt x="771525" y="502366"/>
                  </a:lnTo>
                  <a:lnTo>
                    <a:pt x="366091" y="1524854"/>
                  </a:lnTo>
                  <a:lnTo>
                    <a:pt x="619125" y="1616791"/>
                  </a:lnTo>
                  <a:lnTo>
                    <a:pt x="1000954" y="622050"/>
                  </a:lnTo>
                  <a:cubicBezTo>
                    <a:pt x="1057414" y="577876"/>
                    <a:pt x="1068871" y="499950"/>
                    <a:pt x="1170333" y="489528"/>
                  </a:cubicBezTo>
                  <a:cubicBezTo>
                    <a:pt x="1271795" y="479106"/>
                    <a:pt x="1463261" y="536187"/>
                    <a:pt x="1609725" y="559516"/>
                  </a:cubicBezTo>
                  <a:lnTo>
                    <a:pt x="1593574" y="1282588"/>
                  </a:lnTo>
                  <a:lnTo>
                    <a:pt x="1295400" y="1273891"/>
                  </a:lnTo>
                  <a:lnTo>
                    <a:pt x="1238250" y="1521541"/>
                  </a:lnTo>
                  <a:close/>
                </a:path>
              </a:pathLst>
            </a:custGeom>
            <a:solidFill>
              <a:srgbClr val="92D050">
                <a:alpha val="4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0"/>
            <p:cNvSpPr txBox="1"/>
            <p:nvPr/>
          </p:nvSpPr>
          <p:spPr>
            <a:xfrm>
              <a:off x="551384" y="3459991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Puerto Exterior</a:t>
              </a:r>
              <a:endParaRPr/>
            </a:p>
          </p:txBody>
        </p:sp>
        <p:cxnSp>
          <p:nvCxnSpPr>
            <p:cNvPr id="1103" name="Google Shape;1103;p20"/>
            <p:cNvCxnSpPr/>
            <p:nvPr/>
          </p:nvCxnSpPr>
          <p:spPr>
            <a:xfrm flipH="1" rot="10800000">
              <a:off x="671095" y="3828314"/>
              <a:ext cx="3909213" cy="1009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1"/>
          <p:cNvSpPr/>
          <p:nvPr/>
        </p:nvSpPr>
        <p:spPr>
          <a:xfrm>
            <a:off x="-74118" y="-31195"/>
            <a:ext cx="6312024" cy="6916579"/>
          </a:xfrm>
          <a:prstGeom prst="rect">
            <a:avLst/>
          </a:prstGeom>
          <a:solidFill>
            <a:srgbClr val="51515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9" name="Google Shape;11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064" y="0"/>
            <a:ext cx="8424936" cy="68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21"/>
          <p:cNvSpPr/>
          <p:nvPr/>
        </p:nvSpPr>
        <p:spPr>
          <a:xfrm>
            <a:off x="4645483" y="4772657"/>
            <a:ext cx="3188930" cy="2154712"/>
          </a:xfrm>
          <a:custGeom>
            <a:rect b="b" l="l" r="r" t="t"/>
            <a:pathLst>
              <a:path extrusionOk="0" h="2154712" w="3188930">
                <a:moveTo>
                  <a:pt x="3134734" y="2086644"/>
                </a:moveTo>
                <a:cubicBezTo>
                  <a:pt x="3320892" y="1995682"/>
                  <a:pt x="2978209" y="1667328"/>
                  <a:pt x="2847518" y="1535009"/>
                </a:cubicBezTo>
                <a:cubicBezTo>
                  <a:pt x="2716827" y="1402690"/>
                  <a:pt x="2494522" y="1370994"/>
                  <a:pt x="2350589" y="1292732"/>
                </a:cubicBezTo>
                <a:cubicBezTo>
                  <a:pt x="2206656" y="1214470"/>
                  <a:pt x="2068042" y="1125243"/>
                  <a:pt x="1983918" y="1065434"/>
                </a:cubicBezTo>
                <a:cubicBezTo>
                  <a:pt x="1899794" y="1005625"/>
                  <a:pt x="1885900" y="1072598"/>
                  <a:pt x="1839985" y="1010075"/>
                </a:cubicBezTo>
                <a:cubicBezTo>
                  <a:pt x="1794070" y="947552"/>
                  <a:pt x="1764219" y="744135"/>
                  <a:pt x="1708426" y="690296"/>
                </a:cubicBezTo>
                <a:cubicBezTo>
                  <a:pt x="1652633" y="636457"/>
                  <a:pt x="1618115" y="710919"/>
                  <a:pt x="1505226" y="687039"/>
                </a:cubicBezTo>
                <a:cubicBezTo>
                  <a:pt x="1392337" y="663159"/>
                  <a:pt x="1162978" y="599008"/>
                  <a:pt x="1031093" y="547014"/>
                </a:cubicBezTo>
                <a:cubicBezTo>
                  <a:pt x="899208" y="495020"/>
                  <a:pt x="787622" y="429348"/>
                  <a:pt x="713918" y="375075"/>
                </a:cubicBezTo>
                <a:cubicBezTo>
                  <a:pt x="640214" y="320802"/>
                  <a:pt x="630227" y="266529"/>
                  <a:pt x="588871" y="221374"/>
                </a:cubicBezTo>
                <a:cubicBezTo>
                  <a:pt x="547515" y="176219"/>
                  <a:pt x="517774" y="140289"/>
                  <a:pt x="465780" y="104143"/>
                </a:cubicBezTo>
                <a:cubicBezTo>
                  <a:pt x="413786" y="67997"/>
                  <a:pt x="300354" y="-20904"/>
                  <a:pt x="253462" y="4496"/>
                </a:cubicBezTo>
                <a:cubicBezTo>
                  <a:pt x="206570" y="29896"/>
                  <a:pt x="197886" y="152013"/>
                  <a:pt x="184426" y="256544"/>
                </a:cubicBezTo>
                <a:cubicBezTo>
                  <a:pt x="170966" y="361075"/>
                  <a:pt x="207871" y="494912"/>
                  <a:pt x="172702" y="631681"/>
                </a:cubicBezTo>
                <a:cubicBezTo>
                  <a:pt x="137533" y="768450"/>
                  <a:pt x="-22683" y="989236"/>
                  <a:pt x="2717" y="1083020"/>
                </a:cubicBezTo>
                <a:cubicBezTo>
                  <a:pt x="28117" y="1176805"/>
                  <a:pt x="184534" y="1020171"/>
                  <a:pt x="254764" y="1047850"/>
                </a:cubicBezTo>
                <a:cubicBezTo>
                  <a:pt x="324994" y="1075529"/>
                  <a:pt x="317070" y="1122205"/>
                  <a:pt x="476851" y="1196342"/>
                </a:cubicBezTo>
                <a:cubicBezTo>
                  <a:pt x="636632" y="1270479"/>
                  <a:pt x="1048568" y="1442635"/>
                  <a:pt x="1213451" y="1492675"/>
                </a:cubicBezTo>
                <a:cubicBezTo>
                  <a:pt x="1378334" y="1542715"/>
                  <a:pt x="1395593" y="1403450"/>
                  <a:pt x="1466149" y="1496583"/>
                </a:cubicBezTo>
                <a:cubicBezTo>
                  <a:pt x="1536705" y="1589716"/>
                  <a:pt x="1452473" y="1982439"/>
                  <a:pt x="1730570" y="2080782"/>
                </a:cubicBezTo>
                <a:cubicBezTo>
                  <a:pt x="2008668" y="2179126"/>
                  <a:pt x="2948576" y="2177606"/>
                  <a:pt x="3134734" y="2086644"/>
                </a:cubicBezTo>
                <a:close/>
              </a:path>
            </a:pathLst>
          </a:custGeom>
          <a:gradFill>
            <a:gsLst>
              <a:gs pos="0">
                <a:srgbClr val="9AD35D"/>
              </a:gs>
              <a:gs pos="5000">
                <a:srgbClr val="9AD35D"/>
              </a:gs>
              <a:gs pos="55000">
                <a:srgbClr val="3AB175">
                  <a:alpha val="40000"/>
                </a:srgbClr>
              </a:gs>
              <a:gs pos="100000">
                <a:srgbClr val="20644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21"/>
          <p:cNvSpPr/>
          <p:nvPr/>
        </p:nvSpPr>
        <p:spPr>
          <a:xfrm>
            <a:off x="5163981" y="1974319"/>
            <a:ext cx="5464430" cy="3293473"/>
          </a:xfrm>
          <a:custGeom>
            <a:rect b="b" l="l" r="r" t="t"/>
            <a:pathLst>
              <a:path extrusionOk="0" h="3293473" w="5464430">
                <a:moveTo>
                  <a:pt x="234497" y="2527343"/>
                </a:moveTo>
                <a:cubicBezTo>
                  <a:pt x="187605" y="2595728"/>
                  <a:pt x="156343" y="2755943"/>
                  <a:pt x="117266" y="2843866"/>
                </a:cubicBezTo>
                <a:cubicBezTo>
                  <a:pt x="78189" y="2931789"/>
                  <a:pt x="-1919" y="2980635"/>
                  <a:pt x="35" y="3054881"/>
                </a:cubicBezTo>
                <a:cubicBezTo>
                  <a:pt x="1989" y="3129127"/>
                  <a:pt x="86004" y="3267851"/>
                  <a:pt x="128989" y="3289343"/>
                </a:cubicBezTo>
                <a:cubicBezTo>
                  <a:pt x="171974" y="3310835"/>
                  <a:pt x="231566" y="3244404"/>
                  <a:pt x="257943" y="3183835"/>
                </a:cubicBezTo>
                <a:cubicBezTo>
                  <a:pt x="284320" y="3123266"/>
                  <a:pt x="261851" y="3003104"/>
                  <a:pt x="287251" y="2925927"/>
                </a:cubicBezTo>
                <a:cubicBezTo>
                  <a:pt x="312651" y="2848750"/>
                  <a:pt x="381035" y="2777435"/>
                  <a:pt x="410343" y="2720773"/>
                </a:cubicBezTo>
                <a:cubicBezTo>
                  <a:pt x="439651" y="2664112"/>
                  <a:pt x="437697" y="2619173"/>
                  <a:pt x="463097" y="2585958"/>
                </a:cubicBezTo>
                <a:cubicBezTo>
                  <a:pt x="488497" y="2552743"/>
                  <a:pt x="508035" y="2530273"/>
                  <a:pt x="562743" y="2521481"/>
                </a:cubicBezTo>
                <a:cubicBezTo>
                  <a:pt x="617451" y="2512689"/>
                  <a:pt x="708305" y="2550789"/>
                  <a:pt x="791343" y="2533204"/>
                </a:cubicBezTo>
                <a:cubicBezTo>
                  <a:pt x="874381" y="2515619"/>
                  <a:pt x="984774" y="2451142"/>
                  <a:pt x="1060974" y="2415973"/>
                </a:cubicBezTo>
                <a:cubicBezTo>
                  <a:pt x="1137174" y="2380804"/>
                  <a:pt x="1147920" y="2330004"/>
                  <a:pt x="1248543" y="2322189"/>
                </a:cubicBezTo>
                <a:cubicBezTo>
                  <a:pt x="1349166" y="2314374"/>
                  <a:pt x="1566043" y="2344658"/>
                  <a:pt x="1664712" y="2369081"/>
                </a:cubicBezTo>
                <a:cubicBezTo>
                  <a:pt x="1763381" y="2393504"/>
                  <a:pt x="1799527" y="2424766"/>
                  <a:pt x="1840558" y="2468727"/>
                </a:cubicBezTo>
                <a:cubicBezTo>
                  <a:pt x="1881589" y="2512688"/>
                  <a:pt x="1876705" y="2585958"/>
                  <a:pt x="1910897" y="2632850"/>
                </a:cubicBezTo>
                <a:cubicBezTo>
                  <a:pt x="1945089" y="2679742"/>
                  <a:pt x="1997843" y="2719796"/>
                  <a:pt x="2045712" y="2750081"/>
                </a:cubicBezTo>
                <a:cubicBezTo>
                  <a:pt x="2093581" y="2780366"/>
                  <a:pt x="2147312" y="2798927"/>
                  <a:pt x="2198112" y="2814558"/>
                </a:cubicBezTo>
                <a:cubicBezTo>
                  <a:pt x="2248912" y="2830189"/>
                  <a:pt x="2302643" y="2836051"/>
                  <a:pt x="2350512" y="2843866"/>
                </a:cubicBezTo>
                <a:cubicBezTo>
                  <a:pt x="2398381" y="2851681"/>
                  <a:pt x="2454066" y="2861450"/>
                  <a:pt x="2485328" y="2861450"/>
                </a:cubicBezTo>
                <a:cubicBezTo>
                  <a:pt x="2516590" y="2861450"/>
                  <a:pt x="2515613" y="2863405"/>
                  <a:pt x="2538082" y="2843866"/>
                </a:cubicBezTo>
                <a:cubicBezTo>
                  <a:pt x="2560551" y="2824328"/>
                  <a:pt x="2606466" y="2790134"/>
                  <a:pt x="2620143" y="2744219"/>
                </a:cubicBezTo>
                <a:cubicBezTo>
                  <a:pt x="2633820" y="2698304"/>
                  <a:pt x="2629912" y="2619173"/>
                  <a:pt x="2620143" y="2568373"/>
                </a:cubicBezTo>
                <a:cubicBezTo>
                  <a:pt x="2610374" y="2517573"/>
                  <a:pt x="2580089" y="2483380"/>
                  <a:pt x="2561528" y="2439419"/>
                </a:cubicBezTo>
                <a:cubicBezTo>
                  <a:pt x="2542967" y="2395458"/>
                  <a:pt x="2515613" y="2337819"/>
                  <a:pt x="2508774" y="2304604"/>
                </a:cubicBezTo>
                <a:cubicBezTo>
                  <a:pt x="2501935" y="2271389"/>
                  <a:pt x="2499982" y="2271388"/>
                  <a:pt x="2520497" y="2240127"/>
                </a:cubicBezTo>
                <a:cubicBezTo>
                  <a:pt x="2541012" y="2208866"/>
                  <a:pt x="2587905" y="2149273"/>
                  <a:pt x="2631866" y="2117035"/>
                </a:cubicBezTo>
                <a:cubicBezTo>
                  <a:pt x="2675827" y="2084797"/>
                  <a:pt x="2736397" y="2070142"/>
                  <a:pt x="2784266" y="2046696"/>
                </a:cubicBezTo>
                <a:cubicBezTo>
                  <a:pt x="2832135" y="2023250"/>
                  <a:pt x="2893682" y="2013481"/>
                  <a:pt x="2919082" y="1976358"/>
                </a:cubicBezTo>
                <a:cubicBezTo>
                  <a:pt x="2944482" y="1939235"/>
                  <a:pt x="2932758" y="1873781"/>
                  <a:pt x="2936666" y="1823958"/>
                </a:cubicBezTo>
                <a:cubicBezTo>
                  <a:pt x="2940574" y="1774135"/>
                  <a:pt x="2952297" y="1731150"/>
                  <a:pt x="2942528" y="1677419"/>
                </a:cubicBezTo>
                <a:cubicBezTo>
                  <a:pt x="2932759" y="1623688"/>
                  <a:pt x="2880982" y="1544557"/>
                  <a:pt x="2878051" y="1501573"/>
                </a:cubicBezTo>
                <a:cubicBezTo>
                  <a:pt x="2875120" y="1458589"/>
                  <a:pt x="2907359" y="1454681"/>
                  <a:pt x="2924943" y="1419512"/>
                </a:cubicBezTo>
                <a:cubicBezTo>
                  <a:pt x="2942528" y="1384343"/>
                  <a:pt x="2959135" y="1364804"/>
                  <a:pt x="2983558" y="1290558"/>
                </a:cubicBezTo>
                <a:cubicBezTo>
                  <a:pt x="3007981" y="1216312"/>
                  <a:pt x="3036313" y="1051212"/>
                  <a:pt x="3071482" y="974035"/>
                </a:cubicBezTo>
                <a:cubicBezTo>
                  <a:pt x="3106651" y="896858"/>
                  <a:pt x="3163313" y="863642"/>
                  <a:pt x="3194574" y="827496"/>
                </a:cubicBezTo>
                <a:cubicBezTo>
                  <a:pt x="3225835" y="791350"/>
                  <a:pt x="3225836" y="788419"/>
                  <a:pt x="3259051" y="757158"/>
                </a:cubicBezTo>
                <a:cubicBezTo>
                  <a:pt x="3292266" y="725896"/>
                  <a:pt x="3366512" y="667281"/>
                  <a:pt x="3393866" y="639927"/>
                </a:cubicBezTo>
                <a:cubicBezTo>
                  <a:pt x="3421220" y="612573"/>
                  <a:pt x="3422197" y="622343"/>
                  <a:pt x="3423174" y="593035"/>
                </a:cubicBezTo>
                <a:cubicBezTo>
                  <a:pt x="3424151" y="563727"/>
                  <a:pt x="3385074" y="509996"/>
                  <a:pt x="3399728" y="464081"/>
                </a:cubicBezTo>
                <a:cubicBezTo>
                  <a:pt x="3414382" y="418166"/>
                  <a:pt x="3474951" y="357597"/>
                  <a:pt x="3511097" y="317543"/>
                </a:cubicBezTo>
                <a:cubicBezTo>
                  <a:pt x="3547243" y="277489"/>
                  <a:pt x="3509876" y="223148"/>
                  <a:pt x="3616605" y="223758"/>
                </a:cubicBezTo>
                <a:cubicBezTo>
                  <a:pt x="3723334" y="224368"/>
                  <a:pt x="3941676" y="246227"/>
                  <a:pt x="4151470" y="321206"/>
                </a:cubicBezTo>
                <a:cubicBezTo>
                  <a:pt x="4361264" y="396185"/>
                  <a:pt x="4698546" y="597065"/>
                  <a:pt x="4875369" y="673631"/>
                </a:cubicBezTo>
                <a:cubicBezTo>
                  <a:pt x="5052192" y="750197"/>
                  <a:pt x="5031433" y="728216"/>
                  <a:pt x="5107633" y="723454"/>
                </a:cubicBezTo>
                <a:cubicBezTo>
                  <a:pt x="5183833" y="718692"/>
                  <a:pt x="5293493" y="699397"/>
                  <a:pt x="5332570" y="645056"/>
                </a:cubicBezTo>
                <a:cubicBezTo>
                  <a:pt x="5371647" y="590715"/>
                  <a:pt x="5513544" y="540281"/>
                  <a:pt x="5446869" y="511706"/>
                </a:cubicBezTo>
                <a:cubicBezTo>
                  <a:pt x="5380194" y="483131"/>
                  <a:pt x="5208744" y="597552"/>
                  <a:pt x="4951569" y="521230"/>
                </a:cubicBezTo>
                <a:cubicBezTo>
                  <a:pt x="4694394" y="444908"/>
                  <a:pt x="4126314" y="139498"/>
                  <a:pt x="3903820" y="53773"/>
                </a:cubicBezTo>
                <a:cubicBezTo>
                  <a:pt x="3681326" y="-31952"/>
                  <a:pt x="3704528" y="11765"/>
                  <a:pt x="3616605" y="6881"/>
                </a:cubicBezTo>
                <a:cubicBezTo>
                  <a:pt x="3528682" y="1996"/>
                  <a:pt x="3452482" y="17627"/>
                  <a:pt x="3376282" y="24466"/>
                </a:cubicBezTo>
                <a:cubicBezTo>
                  <a:pt x="3300082" y="31304"/>
                  <a:pt x="3220951" y="36189"/>
                  <a:pt x="3159405" y="47912"/>
                </a:cubicBezTo>
                <a:cubicBezTo>
                  <a:pt x="3097859" y="59635"/>
                  <a:pt x="3046082" y="67450"/>
                  <a:pt x="3007005" y="94804"/>
                </a:cubicBezTo>
                <a:cubicBezTo>
                  <a:pt x="2967928" y="122158"/>
                  <a:pt x="2939597" y="169050"/>
                  <a:pt x="2924943" y="212035"/>
                </a:cubicBezTo>
                <a:cubicBezTo>
                  <a:pt x="2910289" y="255020"/>
                  <a:pt x="2896613" y="308750"/>
                  <a:pt x="2919082" y="352712"/>
                </a:cubicBezTo>
                <a:cubicBezTo>
                  <a:pt x="2941551" y="396673"/>
                  <a:pt x="3061712" y="417189"/>
                  <a:pt x="3059758" y="475804"/>
                </a:cubicBezTo>
                <a:cubicBezTo>
                  <a:pt x="3057804" y="534419"/>
                  <a:pt x="2964996" y="632112"/>
                  <a:pt x="2907358" y="704404"/>
                </a:cubicBezTo>
                <a:cubicBezTo>
                  <a:pt x="2849720" y="776696"/>
                  <a:pt x="2753005" y="841173"/>
                  <a:pt x="2713928" y="909558"/>
                </a:cubicBezTo>
                <a:cubicBezTo>
                  <a:pt x="2674851" y="977943"/>
                  <a:pt x="2691459" y="1059027"/>
                  <a:pt x="2672897" y="1114712"/>
                </a:cubicBezTo>
                <a:cubicBezTo>
                  <a:pt x="2654335" y="1170397"/>
                  <a:pt x="2627958" y="1208497"/>
                  <a:pt x="2602558" y="1243666"/>
                </a:cubicBezTo>
                <a:cubicBezTo>
                  <a:pt x="2577158" y="1278835"/>
                  <a:pt x="2541012" y="1290558"/>
                  <a:pt x="2520497" y="1325727"/>
                </a:cubicBezTo>
                <a:cubicBezTo>
                  <a:pt x="2499982" y="1360896"/>
                  <a:pt x="2501935" y="1411696"/>
                  <a:pt x="2479466" y="1454681"/>
                </a:cubicBezTo>
                <a:cubicBezTo>
                  <a:pt x="2456997" y="1497666"/>
                  <a:pt x="2414013" y="1536743"/>
                  <a:pt x="2385682" y="1583635"/>
                </a:cubicBezTo>
                <a:cubicBezTo>
                  <a:pt x="2357351" y="1630527"/>
                  <a:pt x="2335859" y="1691097"/>
                  <a:pt x="2309482" y="1736035"/>
                </a:cubicBezTo>
                <a:cubicBezTo>
                  <a:pt x="2283105" y="1780973"/>
                  <a:pt x="2257705" y="1804420"/>
                  <a:pt x="2227420" y="1853266"/>
                </a:cubicBezTo>
                <a:cubicBezTo>
                  <a:pt x="2197135" y="1902112"/>
                  <a:pt x="2169782" y="1995897"/>
                  <a:pt x="2127774" y="2029112"/>
                </a:cubicBezTo>
                <a:cubicBezTo>
                  <a:pt x="2085766" y="2062327"/>
                  <a:pt x="2024220" y="2062327"/>
                  <a:pt x="1975374" y="2052558"/>
                </a:cubicBezTo>
                <a:cubicBezTo>
                  <a:pt x="1926528" y="2042789"/>
                  <a:pt x="1884520" y="1982219"/>
                  <a:pt x="1834697" y="1970496"/>
                </a:cubicBezTo>
                <a:cubicBezTo>
                  <a:pt x="1784874" y="1958773"/>
                  <a:pt x="1748727" y="1972450"/>
                  <a:pt x="1676435" y="1982219"/>
                </a:cubicBezTo>
                <a:cubicBezTo>
                  <a:pt x="1604143" y="1991988"/>
                  <a:pt x="1478120" y="2006643"/>
                  <a:pt x="1400943" y="2029112"/>
                </a:cubicBezTo>
                <a:cubicBezTo>
                  <a:pt x="1323766" y="2051581"/>
                  <a:pt x="1260266" y="2079912"/>
                  <a:pt x="1213374" y="2117035"/>
                </a:cubicBezTo>
                <a:cubicBezTo>
                  <a:pt x="1166482" y="2154158"/>
                  <a:pt x="1167458" y="2222542"/>
                  <a:pt x="1119589" y="2251850"/>
                </a:cubicBezTo>
                <a:cubicBezTo>
                  <a:pt x="1071720" y="2281158"/>
                  <a:pt x="991612" y="2281158"/>
                  <a:pt x="926158" y="2292881"/>
                </a:cubicBezTo>
                <a:cubicBezTo>
                  <a:pt x="860704" y="2304604"/>
                  <a:pt x="787435" y="2320235"/>
                  <a:pt x="726866" y="2322189"/>
                </a:cubicBezTo>
                <a:cubicBezTo>
                  <a:pt x="666297" y="2324143"/>
                  <a:pt x="617450" y="2286043"/>
                  <a:pt x="562743" y="2304604"/>
                </a:cubicBezTo>
                <a:cubicBezTo>
                  <a:pt x="508036" y="2323165"/>
                  <a:pt x="447466" y="2396435"/>
                  <a:pt x="398620" y="2433558"/>
                </a:cubicBezTo>
                <a:cubicBezTo>
                  <a:pt x="349774" y="2470681"/>
                  <a:pt x="281389" y="2458958"/>
                  <a:pt x="234497" y="2527343"/>
                </a:cubicBezTo>
                <a:close/>
              </a:path>
            </a:pathLst>
          </a:custGeom>
          <a:solidFill>
            <a:srgbClr val="66FF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21"/>
          <p:cNvSpPr/>
          <p:nvPr/>
        </p:nvSpPr>
        <p:spPr>
          <a:xfrm>
            <a:off x="4957848" y="1293337"/>
            <a:ext cx="2734423" cy="2501399"/>
          </a:xfrm>
          <a:custGeom>
            <a:rect b="b" l="l" r="r" t="t"/>
            <a:pathLst>
              <a:path extrusionOk="0" h="2501399" w="2734423">
                <a:moveTo>
                  <a:pt x="2691460" y="2458051"/>
                </a:moveTo>
                <a:cubicBezTo>
                  <a:pt x="2690483" y="2427767"/>
                  <a:pt x="2654337" y="2347659"/>
                  <a:pt x="2615260" y="2305651"/>
                </a:cubicBezTo>
                <a:cubicBezTo>
                  <a:pt x="2576183" y="2263643"/>
                  <a:pt x="2493144" y="2269504"/>
                  <a:pt x="2456998" y="2206004"/>
                </a:cubicBezTo>
                <a:cubicBezTo>
                  <a:pt x="2420852" y="2142504"/>
                  <a:pt x="2444298" y="1996943"/>
                  <a:pt x="2398383" y="1924651"/>
                </a:cubicBezTo>
                <a:cubicBezTo>
                  <a:pt x="2352468" y="1852359"/>
                  <a:pt x="2262591" y="1814259"/>
                  <a:pt x="2181506" y="1772251"/>
                </a:cubicBezTo>
                <a:cubicBezTo>
                  <a:pt x="2100421" y="1730243"/>
                  <a:pt x="1987098" y="1715589"/>
                  <a:pt x="1911875" y="1672604"/>
                </a:cubicBezTo>
                <a:cubicBezTo>
                  <a:pt x="1836652" y="1629619"/>
                  <a:pt x="1785852" y="1555374"/>
                  <a:pt x="1730167" y="1514343"/>
                </a:cubicBezTo>
                <a:cubicBezTo>
                  <a:pt x="1674482" y="1473312"/>
                  <a:pt x="1648105" y="1465497"/>
                  <a:pt x="1577767" y="1426420"/>
                </a:cubicBezTo>
                <a:cubicBezTo>
                  <a:pt x="1507429" y="1387343"/>
                  <a:pt x="1369411" y="1338062"/>
                  <a:pt x="1308136" y="1279881"/>
                </a:cubicBezTo>
                <a:cubicBezTo>
                  <a:pt x="1246861" y="1221700"/>
                  <a:pt x="1184122" y="1145664"/>
                  <a:pt x="1210119" y="1077333"/>
                </a:cubicBezTo>
                <a:cubicBezTo>
                  <a:pt x="1236116" y="1009003"/>
                  <a:pt x="1356277" y="919993"/>
                  <a:pt x="1442952" y="848732"/>
                </a:cubicBezTo>
                <a:cubicBezTo>
                  <a:pt x="1529627" y="777471"/>
                  <a:pt x="1714537" y="762056"/>
                  <a:pt x="1791714" y="711310"/>
                </a:cubicBezTo>
                <a:cubicBezTo>
                  <a:pt x="1868891" y="660564"/>
                  <a:pt x="1855214" y="569656"/>
                  <a:pt x="1906014" y="544256"/>
                </a:cubicBezTo>
                <a:cubicBezTo>
                  <a:pt x="1956814" y="518856"/>
                  <a:pt x="2014940" y="533023"/>
                  <a:pt x="2034967" y="497365"/>
                </a:cubicBezTo>
                <a:cubicBezTo>
                  <a:pt x="2054994" y="461707"/>
                  <a:pt x="1932879" y="427514"/>
                  <a:pt x="1976352" y="383064"/>
                </a:cubicBezTo>
                <a:cubicBezTo>
                  <a:pt x="2019825" y="338614"/>
                  <a:pt x="2150407" y="233756"/>
                  <a:pt x="2275290" y="180840"/>
                </a:cubicBezTo>
                <a:cubicBezTo>
                  <a:pt x="2400174" y="127924"/>
                  <a:pt x="2677241" y="95090"/>
                  <a:pt x="2725653" y="65566"/>
                </a:cubicBezTo>
                <a:cubicBezTo>
                  <a:pt x="2774065" y="36042"/>
                  <a:pt x="2608204" y="-13999"/>
                  <a:pt x="2565762" y="3694"/>
                </a:cubicBezTo>
                <a:cubicBezTo>
                  <a:pt x="2523320" y="21387"/>
                  <a:pt x="2406089" y="58023"/>
                  <a:pt x="2356700" y="92595"/>
                </a:cubicBezTo>
                <a:cubicBezTo>
                  <a:pt x="2307311" y="127167"/>
                  <a:pt x="2223730" y="95634"/>
                  <a:pt x="2168154" y="150884"/>
                </a:cubicBezTo>
                <a:cubicBezTo>
                  <a:pt x="2112578" y="206134"/>
                  <a:pt x="1942376" y="268168"/>
                  <a:pt x="1859121" y="365480"/>
                </a:cubicBezTo>
                <a:cubicBezTo>
                  <a:pt x="1775866" y="462792"/>
                  <a:pt x="1801971" y="544257"/>
                  <a:pt x="1709652" y="640972"/>
                </a:cubicBezTo>
                <a:cubicBezTo>
                  <a:pt x="1617333" y="737687"/>
                  <a:pt x="1555786" y="712287"/>
                  <a:pt x="1425367" y="799233"/>
                </a:cubicBezTo>
                <a:cubicBezTo>
                  <a:pt x="1294948" y="886179"/>
                  <a:pt x="1041437" y="1114781"/>
                  <a:pt x="927137" y="1162651"/>
                </a:cubicBezTo>
                <a:cubicBezTo>
                  <a:pt x="812837" y="1210521"/>
                  <a:pt x="805998" y="1091336"/>
                  <a:pt x="739567" y="1086451"/>
                </a:cubicBezTo>
                <a:cubicBezTo>
                  <a:pt x="673136" y="1081566"/>
                  <a:pt x="594983" y="1134320"/>
                  <a:pt x="528552" y="1133343"/>
                </a:cubicBezTo>
                <a:cubicBezTo>
                  <a:pt x="462121" y="1132366"/>
                  <a:pt x="391783" y="1110874"/>
                  <a:pt x="340983" y="1080589"/>
                </a:cubicBezTo>
                <a:cubicBezTo>
                  <a:pt x="290183" y="1050304"/>
                  <a:pt x="223752" y="951635"/>
                  <a:pt x="223752" y="951635"/>
                </a:cubicBezTo>
                <a:cubicBezTo>
                  <a:pt x="187606" y="911581"/>
                  <a:pt x="140714" y="882274"/>
                  <a:pt x="124106" y="840266"/>
                </a:cubicBezTo>
                <a:cubicBezTo>
                  <a:pt x="107498" y="798258"/>
                  <a:pt x="111406" y="737689"/>
                  <a:pt x="124106" y="699589"/>
                </a:cubicBezTo>
                <a:cubicBezTo>
                  <a:pt x="136806" y="661489"/>
                  <a:pt x="208610" y="633647"/>
                  <a:pt x="200306" y="611666"/>
                </a:cubicBezTo>
                <a:cubicBezTo>
                  <a:pt x="192002" y="589685"/>
                  <a:pt x="107498" y="561844"/>
                  <a:pt x="74283" y="567705"/>
                </a:cubicBezTo>
                <a:cubicBezTo>
                  <a:pt x="41068" y="573566"/>
                  <a:pt x="7364" y="608247"/>
                  <a:pt x="1014" y="646835"/>
                </a:cubicBezTo>
                <a:cubicBezTo>
                  <a:pt x="-5336" y="685423"/>
                  <a:pt x="19575" y="741597"/>
                  <a:pt x="36183" y="799235"/>
                </a:cubicBezTo>
                <a:cubicBezTo>
                  <a:pt x="52791" y="856873"/>
                  <a:pt x="84052" y="952612"/>
                  <a:pt x="100660" y="992666"/>
                </a:cubicBezTo>
                <a:cubicBezTo>
                  <a:pt x="117268" y="1032720"/>
                  <a:pt x="119221" y="999504"/>
                  <a:pt x="135829" y="1039558"/>
                </a:cubicBezTo>
                <a:cubicBezTo>
                  <a:pt x="152437" y="1079612"/>
                  <a:pt x="173929" y="1188051"/>
                  <a:pt x="200306" y="1232989"/>
                </a:cubicBezTo>
                <a:cubicBezTo>
                  <a:pt x="226683" y="1277927"/>
                  <a:pt x="255013" y="1295512"/>
                  <a:pt x="294090" y="1309189"/>
                </a:cubicBezTo>
                <a:cubicBezTo>
                  <a:pt x="333167" y="1322866"/>
                  <a:pt x="385921" y="1327751"/>
                  <a:pt x="434767" y="1315051"/>
                </a:cubicBezTo>
                <a:cubicBezTo>
                  <a:pt x="483613" y="1302351"/>
                  <a:pt x="531482" y="1247643"/>
                  <a:pt x="587167" y="1232989"/>
                </a:cubicBezTo>
                <a:cubicBezTo>
                  <a:pt x="642852" y="1218335"/>
                  <a:pt x="721006" y="1216382"/>
                  <a:pt x="768875" y="1227128"/>
                </a:cubicBezTo>
                <a:cubicBezTo>
                  <a:pt x="816744" y="1237874"/>
                  <a:pt x="829444" y="1279881"/>
                  <a:pt x="874383" y="1297466"/>
                </a:cubicBezTo>
                <a:cubicBezTo>
                  <a:pt x="919321" y="1315050"/>
                  <a:pt x="980868" y="1324820"/>
                  <a:pt x="1038506" y="1332635"/>
                </a:cubicBezTo>
                <a:cubicBezTo>
                  <a:pt x="1096144" y="1340450"/>
                  <a:pt x="1168437" y="1319935"/>
                  <a:pt x="1220214" y="1344358"/>
                </a:cubicBezTo>
                <a:cubicBezTo>
                  <a:pt x="1271991" y="1368781"/>
                  <a:pt x="1297390" y="1451819"/>
                  <a:pt x="1349167" y="1479173"/>
                </a:cubicBezTo>
                <a:cubicBezTo>
                  <a:pt x="1400944" y="1506527"/>
                  <a:pt x="1485937" y="1490896"/>
                  <a:pt x="1530875" y="1508481"/>
                </a:cubicBezTo>
                <a:cubicBezTo>
                  <a:pt x="1575813" y="1526066"/>
                  <a:pt x="1578744" y="1555373"/>
                  <a:pt x="1618798" y="1584681"/>
                </a:cubicBezTo>
                <a:cubicBezTo>
                  <a:pt x="1658852" y="1613989"/>
                  <a:pt x="1724306" y="1652089"/>
                  <a:pt x="1771198" y="1684328"/>
                </a:cubicBezTo>
                <a:cubicBezTo>
                  <a:pt x="1818090" y="1716567"/>
                  <a:pt x="1863029" y="1745874"/>
                  <a:pt x="1900152" y="1778112"/>
                </a:cubicBezTo>
                <a:cubicBezTo>
                  <a:pt x="1937275" y="1810350"/>
                  <a:pt x="1963652" y="1842589"/>
                  <a:pt x="1993937" y="1877758"/>
                </a:cubicBezTo>
                <a:cubicBezTo>
                  <a:pt x="2024222" y="1912927"/>
                  <a:pt x="2052552" y="1946143"/>
                  <a:pt x="2081860" y="1989128"/>
                </a:cubicBezTo>
                <a:cubicBezTo>
                  <a:pt x="2111168" y="2032113"/>
                  <a:pt x="2137545" y="2091705"/>
                  <a:pt x="2169783" y="2135666"/>
                </a:cubicBezTo>
                <a:cubicBezTo>
                  <a:pt x="2202021" y="2179628"/>
                  <a:pt x="2200067" y="2194282"/>
                  <a:pt x="2275290" y="2252897"/>
                </a:cubicBezTo>
                <a:cubicBezTo>
                  <a:pt x="2350513" y="2311512"/>
                  <a:pt x="2549806" y="2454143"/>
                  <a:pt x="2621121" y="2487358"/>
                </a:cubicBezTo>
                <a:cubicBezTo>
                  <a:pt x="2692436" y="2520573"/>
                  <a:pt x="2692437" y="2488335"/>
                  <a:pt x="2691460" y="2458051"/>
                </a:cubicBezTo>
                <a:close/>
              </a:path>
            </a:pathLst>
          </a:custGeom>
          <a:solidFill>
            <a:srgbClr val="3399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21"/>
          <p:cNvSpPr txBox="1"/>
          <p:nvPr/>
        </p:nvSpPr>
        <p:spPr>
          <a:xfrm>
            <a:off x="549578" y="595564"/>
            <a:ext cx="56883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Sistemas Naturales =  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Parque Naturales</a:t>
            </a:r>
            <a:endParaRPr/>
          </a:p>
        </p:txBody>
      </p:sp>
      <p:grpSp>
        <p:nvGrpSpPr>
          <p:cNvPr id="1114" name="Google Shape;1114;p21"/>
          <p:cNvGrpSpPr/>
          <p:nvPr/>
        </p:nvGrpSpPr>
        <p:grpSpPr>
          <a:xfrm>
            <a:off x="549579" y="3116422"/>
            <a:ext cx="6770557" cy="369332"/>
            <a:chOff x="549579" y="3116422"/>
            <a:chExt cx="6770557" cy="369332"/>
          </a:xfrm>
        </p:grpSpPr>
        <p:sp>
          <p:nvSpPr>
            <p:cNvPr id="1115" name="Google Shape;1115;p21"/>
            <p:cNvSpPr txBox="1"/>
            <p:nvPr/>
          </p:nvSpPr>
          <p:spPr>
            <a:xfrm>
              <a:off x="549579" y="3116422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Parque  Costero Interior </a:t>
              </a:r>
              <a:endParaRPr/>
            </a:p>
          </p:txBody>
        </p:sp>
        <p:cxnSp>
          <p:nvCxnSpPr>
            <p:cNvPr id="1116" name="Google Shape;1116;p21"/>
            <p:cNvCxnSpPr/>
            <p:nvPr/>
          </p:nvCxnSpPr>
          <p:spPr>
            <a:xfrm flipH="1" rot="10800000">
              <a:off x="605043" y="3429000"/>
              <a:ext cx="6715093" cy="49439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17" name="Google Shape;1117;p21"/>
          <p:cNvGrpSpPr/>
          <p:nvPr/>
        </p:nvGrpSpPr>
        <p:grpSpPr>
          <a:xfrm>
            <a:off x="541641" y="4004973"/>
            <a:ext cx="6922511" cy="369332"/>
            <a:chOff x="541641" y="4004973"/>
            <a:chExt cx="6922511" cy="369332"/>
          </a:xfrm>
        </p:grpSpPr>
        <p:sp>
          <p:nvSpPr>
            <p:cNvPr id="1118" name="Google Shape;1118;p21"/>
            <p:cNvSpPr txBox="1"/>
            <p:nvPr/>
          </p:nvSpPr>
          <p:spPr>
            <a:xfrm>
              <a:off x="541641" y="4004973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Parque  Estero El Sauce  - Piñeo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9" name="Google Shape;1119;p21"/>
            <p:cNvCxnSpPr/>
            <p:nvPr/>
          </p:nvCxnSpPr>
          <p:spPr>
            <a:xfrm flipH="1" rot="10800000">
              <a:off x="626841" y="4293096"/>
              <a:ext cx="6837311" cy="3678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20" name="Google Shape;1120;p21"/>
          <p:cNvGrpSpPr/>
          <p:nvPr/>
        </p:nvGrpSpPr>
        <p:grpSpPr>
          <a:xfrm>
            <a:off x="549579" y="4893524"/>
            <a:ext cx="4538309" cy="369332"/>
            <a:chOff x="549579" y="4893524"/>
            <a:chExt cx="4538309" cy="369332"/>
          </a:xfrm>
        </p:grpSpPr>
        <p:sp>
          <p:nvSpPr>
            <p:cNvPr id="1121" name="Google Shape;1121;p21"/>
            <p:cNvSpPr txBox="1"/>
            <p:nvPr/>
          </p:nvSpPr>
          <p:spPr>
            <a:xfrm>
              <a:off x="549579" y="4893524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Parque Estuario Río Maipo</a:t>
              </a:r>
              <a:endParaRPr/>
            </a:p>
          </p:txBody>
        </p:sp>
        <p:cxnSp>
          <p:nvCxnSpPr>
            <p:cNvPr id="1122" name="Google Shape;1122;p21"/>
            <p:cNvCxnSpPr/>
            <p:nvPr/>
          </p:nvCxnSpPr>
          <p:spPr>
            <a:xfrm flipH="1" rot="10800000">
              <a:off x="633641" y="5218145"/>
              <a:ext cx="4454247" cy="11055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2"/>
          <p:cNvSpPr/>
          <p:nvPr/>
        </p:nvSpPr>
        <p:spPr>
          <a:xfrm>
            <a:off x="-74118" y="-31195"/>
            <a:ext cx="6312024" cy="6916579"/>
          </a:xfrm>
          <a:prstGeom prst="rect">
            <a:avLst/>
          </a:prstGeom>
          <a:solidFill>
            <a:srgbClr val="51515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8" name="Google Shape;1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064" y="0"/>
            <a:ext cx="8424936" cy="68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22"/>
          <p:cNvSpPr/>
          <p:nvPr/>
        </p:nvSpPr>
        <p:spPr>
          <a:xfrm>
            <a:off x="4645483" y="4772657"/>
            <a:ext cx="3188930" cy="2154712"/>
          </a:xfrm>
          <a:custGeom>
            <a:rect b="b" l="l" r="r" t="t"/>
            <a:pathLst>
              <a:path extrusionOk="0" h="2154712" w="3188930">
                <a:moveTo>
                  <a:pt x="3134734" y="2086644"/>
                </a:moveTo>
                <a:cubicBezTo>
                  <a:pt x="3320892" y="1995682"/>
                  <a:pt x="2978209" y="1667328"/>
                  <a:pt x="2847518" y="1535009"/>
                </a:cubicBezTo>
                <a:cubicBezTo>
                  <a:pt x="2716827" y="1402690"/>
                  <a:pt x="2494522" y="1370994"/>
                  <a:pt x="2350589" y="1292732"/>
                </a:cubicBezTo>
                <a:cubicBezTo>
                  <a:pt x="2206656" y="1214470"/>
                  <a:pt x="2068042" y="1125243"/>
                  <a:pt x="1983918" y="1065434"/>
                </a:cubicBezTo>
                <a:cubicBezTo>
                  <a:pt x="1899794" y="1005625"/>
                  <a:pt x="1885900" y="1072598"/>
                  <a:pt x="1839985" y="1010075"/>
                </a:cubicBezTo>
                <a:cubicBezTo>
                  <a:pt x="1794070" y="947552"/>
                  <a:pt x="1764219" y="744135"/>
                  <a:pt x="1708426" y="690296"/>
                </a:cubicBezTo>
                <a:cubicBezTo>
                  <a:pt x="1652633" y="636457"/>
                  <a:pt x="1618115" y="710919"/>
                  <a:pt x="1505226" y="687039"/>
                </a:cubicBezTo>
                <a:cubicBezTo>
                  <a:pt x="1392337" y="663159"/>
                  <a:pt x="1162978" y="599008"/>
                  <a:pt x="1031093" y="547014"/>
                </a:cubicBezTo>
                <a:cubicBezTo>
                  <a:pt x="899208" y="495020"/>
                  <a:pt x="787622" y="429348"/>
                  <a:pt x="713918" y="375075"/>
                </a:cubicBezTo>
                <a:cubicBezTo>
                  <a:pt x="640214" y="320802"/>
                  <a:pt x="630227" y="266529"/>
                  <a:pt x="588871" y="221374"/>
                </a:cubicBezTo>
                <a:cubicBezTo>
                  <a:pt x="547515" y="176219"/>
                  <a:pt x="517774" y="140289"/>
                  <a:pt x="465780" y="104143"/>
                </a:cubicBezTo>
                <a:cubicBezTo>
                  <a:pt x="413786" y="67997"/>
                  <a:pt x="300354" y="-20904"/>
                  <a:pt x="253462" y="4496"/>
                </a:cubicBezTo>
                <a:cubicBezTo>
                  <a:pt x="206570" y="29896"/>
                  <a:pt x="197886" y="152013"/>
                  <a:pt x="184426" y="256544"/>
                </a:cubicBezTo>
                <a:cubicBezTo>
                  <a:pt x="170966" y="361075"/>
                  <a:pt x="207871" y="494912"/>
                  <a:pt x="172702" y="631681"/>
                </a:cubicBezTo>
                <a:cubicBezTo>
                  <a:pt x="137533" y="768450"/>
                  <a:pt x="-22683" y="989236"/>
                  <a:pt x="2717" y="1083020"/>
                </a:cubicBezTo>
                <a:cubicBezTo>
                  <a:pt x="28117" y="1176805"/>
                  <a:pt x="184534" y="1020171"/>
                  <a:pt x="254764" y="1047850"/>
                </a:cubicBezTo>
                <a:cubicBezTo>
                  <a:pt x="324994" y="1075529"/>
                  <a:pt x="317070" y="1122205"/>
                  <a:pt x="476851" y="1196342"/>
                </a:cubicBezTo>
                <a:cubicBezTo>
                  <a:pt x="636632" y="1270479"/>
                  <a:pt x="1048568" y="1442635"/>
                  <a:pt x="1213451" y="1492675"/>
                </a:cubicBezTo>
                <a:cubicBezTo>
                  <a:pt x="1378334" y="1542715"/>
                  <a:pt x="1395593" y="1403450"/>
                  <a:pt x="1466149" y="1496583"/>
                </a:cubicBezTo>
                <a:cubicBezTo>
                  <a:pt x="1536705" y="1589716"/>
                  <a:pt x="1452473" y="1982439"/>
                  <a:pt x="1730570" y="2080782"/>
                </a:cubicBezTo>
                <a:cubicBezTo>
                  <a:pt x="2008668" y="2179126"/>
                  <a:pt x="2948576" y="2177606"/>
                  <a:pt x="3134734" y="2086644"/>
                </a:cubicBezTo>
                <a:close/>
              </a:path>
            </a:pathLst>
          </a:custGeom>
          <a:gradFill>
            <a:gsLst>
              <a:gs pos="0">
                <a:srgbClr val="9AD35D"/>
              </a:gs>
              <a:gs pos="5000">
                <a:srgbClr val="9AD35D"/>
              </a:gs>
              <a:gs pos="55000">
                <a:srgbClr val="3AB175">
                  <a:alpha val="40000"/>
                </a:srgbClr>
              </a:gs>
              <a:gs pos="100000">
                <a:srgbClr val="20644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2"/>
          <p:cNvSpPr/>
          <p:nvPr/>
        </p:nvSpPr>
        <p:spPr>
          <a:xfrm>
            <a:off x="5163981" y="1974319"/>
            <a:ext cx="5464430" cy="3293473"/>
          </a:xfrm>
          <a:custGeom>
            <a:rect b="b" l="l" r="r" t="t"/>
            <a:pathLst>
              <a:path extrusionOk="0" h="3293473" w="5464430">
                <a:moveTo>
                  <a:pt x="234497" y="2527343"/>
                </a:moveTo>
                <a:cubicBezTo>
                  <a:pt x="187605" y="2595728"/>
                  <a:pt x="156343" y="2755943"/>
                  <a:pt x="117266" y="2843866"/>
                </a:cubicBezTo>
                <a:cubicBezTo>
                  <a:pt x="78189" y="2931789"/>
                  <a:pt x="-1919" y="2980635"/>
                  <a:pt x="35" y="3054881"/>
                </a:cubicBezTo>
                <a:cubicBezTo>
                  <a:pt x="1989" y="3129127"/>
                  <a:pt x="86004" y="3267851"/>
                  <a:pt x="128989" y="3289343"/>
                </a:cubicBezTo>
                <a:cubicBezTo>
                  <a:pt x="171974" y="3310835"/>
                  <a:pt x="231566" y="3244404"/>
                  <a:pt x="257943" y="3183835"/>
                </a:cubicBezTo>
                <a:cubicBezTo>
                  <a:pt x="284320" y="3123266"/>
                  <a:pt x="261851" y="3003104"/>
                  <a:pt x="287251" y="2925927"/>
                </a:cubicBezTo>
                <a:cubicBezTo>
                  <a:pt x="312651" y="2848750"/>
                  <a:pt x="381035" y="2777435"/>
                  <a:pt x="410343" y="2720773"/>
                </a:cubicBezTo>
                <a:cubicBezTo>
                  <a:pt x="439651" y="2664112"/>
                  <a:pt x="437697" y="2619173"/>
                  <a:pt x="463097" y="2585958"/>
                </a:cubicBezTo>
                <a:cubicBezTo>
                  <a:pt x="488497" y="2552743"/>
                  <a:pt x="508035" y="2530273"/>
                  <a:pt x="562743" y="2521481"/>
                </a:cubicBezTo>
                <a:cubicBezTo>
                  <a:pt x="617451" y="2512689"/>
                  <a:pt x="708305" y="2550789"/>
                  <a:pt x="791343" y="2533204"/>
                </a:cubicBezTo>
                <a:cubicBezTo>
                  <a:pt x="874381" y="2515619"/>
                  <a:pt x="984774" y="2451142"/>
                  <a:pt x="1060974" y="2415973"/>
                </a:cubicBezTo>
                <a:cubicBezTo>
                  <a:pt x="1137174" y="2380804"/>
                  <a:pt x="1147920" y="2330004"/>
                  <a:pt x="1248543" y="2322189"/>
                </a:cubicBezTo>
                <a:cubicBezTo>
                  <a:pt x="1349166" y="2314374"/>
                  <a:pt x="1566043" y="2344658"/>
                  <a:pt x="1664712" y="2369081"/>
                </a:cubicBezTo>
                <a:cubicBezTo>
                  <a:pt x="1763381" y="2393504"/>
                  <a:pt x="1799527" y="2424766"/>
                  <a:pt x="1840558" y="2468727"/>
                </a:cubicBezTo>
                <a:cubicBezTo>
                  <a:pt x="1881589" y="2512688"/>
                  <a:pt x="1876705" y="2585958"/>
                  <a:pt x="1910897" y="2632850"/>
                </a:cubicBezTo>
                <a:cubicBezTo>
                  <a:pt x="1945089" y="2679742"/>
                  <a:pt x="1997843" y="2719796"/>
                  <a:pt x="2045712" y="2750081"/>
                </a:cubicBezTo>
                <a:cubicBezTo>
                  <a:pt x="2093581" y="2780366"/>
                  <a:pt x="2147312" y="2798927"/>
                  <a:pt x="2198112" y="2814558"/>
                </a:cubicBezTo>
                <a:cubicBezTo>
                  <a:pt x="2248912" y="2830189"/>
                  <a:pt x="2302643" y="2836051"/>
                  <a:pt x="2350512" y="2843866"/>
                </a:cubicBezTo>
                <a:cubicBezTo>
                  <a:pt x="2398381" y="2851681"/>
                  <a:pt x="2454066" y="2861450"/>
                  <a:pt x="2485328" y="2861450"/>
                </a:cubicBezTo>
                <a:cubicBezTo>
                  <a:pt x="2516590" y="2861450"/>
                  <a:pt x="2515613" y="2863405"/>
                  <a:pt x="2538082" y="2843866"/>
                </a:cubicBezTo>
                <a:cubicBezTo>
                  <a:pt x="2560551" y="2824328"/>
                  <a:pt x="2606466" y="2790134"/>
                  <a:pt x="2620143" y="2744219"/>
                </a:cubicBezTo>
                <a:cubicBezTo>
                  <a:pt x="2633820" y="2698304"/>
                  <a:pt x="2629912" y="2619173"/>
                  <a:pt x="2620143" y="2568373"/>
                </a:cubicBezTo>
                <a:cubicBezTo>
                  <a:pt x="2610374" y="2517573"/>
                  <a:pt x="2580089" y="2483380"/>
                  <a:pt x="2561528" y="2439419"/>
                </a:cubicBezTo>
                <a:cubicBezTo>
                  <a:pt x="2542967" y="2395458"/>
                  <a:pt x="2515613" y="2337819"/>
                  <a:pt x="2508774" y="2304604"/>
                </a:cubicBezTo>
                <a:cubicBezTo>
                  <a:pt x="2501935" y="2271389"/>
                  <a:pt x="2499982" y="2271388"/>
                  <a:pt x="2520497" y="2240127"/>
                </a:cubicBezTo>
                <a:cubicBezTo>
                  <a:pt x="2541012" y="2208866"/>
                  <a:pt x="2587905" y="2149273"/>
                  <a:pt x="2631866" y="2117035"/>
                </a:cubicBezTo>
                <a:cubicBezTo>
                  <a:pt x="2675827" y="2084797"/>
                  <a:pt x="2736397" y="2070142"/>
                  <a:pt x="2784266" y="2046696"/>
                </a:cubicBezTo>
                <a:cubicBezTo>
                  <a:pt x="2832135" y="2023250"/>
                  <a:pt x="2893682" y="2013481"/>
                  <a:pt x="2919082" y="1976358"/>
                </a:cubicBezTo>
                <a:cubicBezTo>
                  <a:pt x="2944482" y="1939235"/>
                  <a:pt x="2932758" y="1873781"/>
                  <a:pt x="2936666" y="1823958"/>
                </a:cubicBezTo>
                <a:cubicBezTo>
                  <a:pt x="2940574" y="1774135"/>
                  <a:pt x="2952297" y="1731150"/>
                  <a:pt x="2942528" y="1677419"/>
                </a:cubicBezTo>
                <a:cubicBezTo>
                  <a:pt x="2932759" y="1623688"/>
                  <a:pt x="2880982" y="1544557"/>
                  <a:pt x="2878051" y="1501573"/>
                </a:cubicBezTo>
                <a:cubicBezTo>
                  <a:pt x="2875120" y="1458589"/>
                  <a:pt x="2907359" y="1454681"/>
                  <a:pt x="2924943" y="1419512"/>
                </a:cubicBezTo>
                <a:cubicBezTo>
                  <a:pt x="2942528" y="1384343"/>
                  <a:pt x="2959135" y="1364804"/>
                  <a:pt x="2983558" y="1290558"/>
                </a:cubicBezTo>
                <a:cubicBezTo>
                  <a:pt x="3007981" y="1216312"/>
                  <a:pt x="3036313" y="1051212"/>
                  <a:pt x="3071482" y="974035"/>
                </a:cubicBezTo>
                <a:cubicBezTo>
                  <a:pt x="3106651" y="896858"/>
                  <a:pt x="3163313" y="863642"/>
                  <a:pt x="3194574" y="827496"/>
                </a:cubicBezTo>
                <a:cubicBezTo>
                  <a:pt x="3225835" y="791350"/>
                  <a:pt x="3225836" y="788419"/>
                  <a:pt x="3259051" y="757158"/>
                </a:cubicBezTo>
                <a:cubicBezTo>
                  <a:pt x="3292266" y="725896"/>
                  <a:pt x="3366512" y="667281"/>
                  <a:pt x="3393866" y="639927"/>
                </a:cubicBezTo>
                <a:cubicBezTo>
                  <a:pt x="3421220" y="612573"/>
                  <a:pt x="3422197" y="622343"/>
                  <a:pt x="3423174" y="593035"/>
                </a:cubicBezTo>
                <a:cubicBezTo>
                  <a:pt x="3424151" y="563727"/>
                  <a:pt x="3385074" y="509996"/>
                  <a:pt x="3399728" y="464081"/>
                </a:cubicBezTo>
                <a:cubicBezTo>
                  <a:pt x="3414382" y="418166"/>
                  <a:pt x="3474951" y="357597"/>
                  <a:pt x="3511097" y="317543"/>
                </a:cubicBezTo>
                <a:cubicBezTo>
                  <a:pt x="3547243" y="277489"/>
                  <a:pt x="3509876" y="223148"/>
                  <a:pt x="3616605" y="223758"/>
                </a:cubicBezTo>
                <a:cubicBezTo>
                  <a:pt x="3723334" y="224368"/>
                  <a:pt x="3941676" y="246227"/>
                  <a:pt x="4151470" y="321206"/>
                </a:cubicBezTo>
                <a:cubicBezTo>
                  <a:pt x="4361264" y="396185"/>
                  <a:pt x="4698546" y="597065"/>
                  <a:pt x="4875369" y="673631"/>
                </a:cubicBezTo>
                <a:cubicBezTo>
                  <a:pt x="5052192" y="750197"/>
                  <a:pt x="5031433" y="728216"/>
                  <a:pt x="5107633" y="723454"/>
                </a:cubicBezTo>
                <a:cubicBezTo>
                  <a:pt x="5183833" y="718692"/>
                  <a:pt x="5293493" y="699397"/>
                  <a:pt x="5332570" y="645056"/>
                </a:cubicBezTo>
                <a:cubicBezTo>
                  <a:pt x="5371647" y="590715"/>
                  <a:pt x="5513544" y="540281"/>
                  <a:pt x="5446869" y="511706"/>
                </a:cubicBezTo>
                <a:cubicBezTo>
                  <a:pt x="5380194" y="483131"/>
                  <a:pt x="5208744" y="597552"/>
                  <a:pt x="4951569" y="521230"/>
                </a:cubicBezTo>
                <a:cubicBezTo>
                  <a:pt x="4694394" y="444908"/>
                  <a:pt x="4126314" y="139498"/>
                  <a:pt x="3903820" y="53773"/>
                </a:cubicBezTo>
                <a:cubicBezTo>
                  <a:pt x="3681326" y="-31952"/>
                  <a:pt x="3704528" y="11765"/>
                  <a:pt x="3616605" y="6881"/>
                </a:cubicBezTo>
                <a:cubicBezTo>
                  <a:pt x="3528682" y="1996"/>
                  <a:pt x="3452482" y="17627"/>
                  <a:pt x="3376282" y="24466"/>
                </a:cubicBezTo>
                <a:cubicBezTo>
                  <a:pt x="3300082" y="31304"/>
                  <a:pt x="3220951" y="36189"/>
                  <a:pt x="3159405" y="47912"/>
                </a:cubicBezTo>
                <a:cubicBezTo>
                  <a:pt x="3097859" y="59635"/>
                  <a:pt x="3046082" y="67450"/>
                  <a:pt x="3007005" y="94804"/>
                </a:cubicBezTo>
                <a:cubicBezTo>
                  <a:pt x="2967928" y="122158"/>
                  <a:pt x="2939597" y="169050"/>
                  <a:pt x="2924943" y="212035"/>
                </a:cubicBezTo>
                <a:cubicBezTo>
                  <a:pt x="2910289" y="255020"/>
                  <a:pt x="2896613" y="308750"/>
                  <a:pt x="2919082" y="352712"/>
                </a:cubicBezTo>
                <a:cubicBezTo>
                  <a:pt x="2941551" y="396673"/>
                  <a:pt x="3061712" y="417189"/>
                  <a:pt x="3059758" y="475804"/>
                </a:cubicBezTo>
                <a:cubicBezTo>
                  <a:pt x="3057804" y="534419"/>
                  <a:pt x="2964996" y="632112"/>
                  <a:pt x="2907358" y="704404"/>
                </a:cubicBezTo>
                <a:cubicBezTo>
                  <a:pt x="2849720" y="776696"/>
                  <a:pt x="2753005" y="841173"/>
                  <a:pt x="2713928" y="909558"/>
                </a:cubicBezTo>
                <a:cubicBezTo>
                  <a:pt x="2674851" y="977943"/>
                  <a:pt x="2691459" y="1059027"/>
                  <a:pt x="2672897" y="1114712"/>
                </a:cubicBezTo>
                <a:cubicBezTo>
                  <a:pt x="2654335" y="1170397"/>
                  <a:pt x="2627958" y="1208497"/>
                  <a:pt x="2602558" y="1243666"/>
                </a:cubicBezTo>
                <a:cubicBezTo>
                  <a:pt x="2577158" y="1278835"/>
                  <a:pt x="2541012" y="1290558"/>
                  <a:pt x="2520497" y="1325727"/>
                </a:cubicBezTo>
                <a:cubicBezTo>
                  <a:pt x="2499982" y="1360896"/>
                  <a:pt x="2501935" y="1411696"/>
                  <a:pt x="2479466" y="1454681"/>
                </a:cubicBezTo>
                <a:cubicBezTo>
                  <a:pt x="2456997" y="1497666"/>
                  <a:pt x="2414013" y="1536743"/>
                  <a:pt x="2385682" y="1583635"/>
                </a:cubicBezTo>
                <a:cubicBezTo>
                  <a:pt x="2357351" y="1630527"/>
                  <a:pt x="2335859" y="1691097"/>
                  <a:pt x="2309482" y="1736035"/>
                </a:cubicBezTo>
                <a:cubicBezTo>
                  <a:pt x="2283105" y="1780973"/>
                  <a:pt x="2257705" y="1804420"/>
                  <a:pt x="2227420" y="1853266"/>
                </a:cubicBezTo>
                <a:cubicBezTo>
                  <a:pt x="2197135" y="1902112"/>
                  <a:pt x="2169782" y="1995897"/>
                  <a:pt x="2127774" y="2029112"/>
                </a:cubicBezTo>
                <a:cubicBezTo>
                  <a:pt x="2085766" y="2062327"/>
                  <a:pt x="2024220" y="2062327"/>
                  <a:pt x="1975374" y="2052558"/>
                </a:cubicBezTo>
                <a:cubicBezTo>
                  <a:pt x="1926528" y="2042789"/>
                  <a:pt x="1884520" y="1982219"/>
                  <a:pt x="1834697" y="1970496"/>
                </a:cubicBezTo>
                <a:cubicBezTo>
                  <a:pt x="1784874" y="1958773"/>
                  <a:pt x="1748727" y="1972450"/>
                  <a:pt x="1676435" y="1982219"/>
                </a:cubicBezTo>
                <a:cubicBezTo>
                  <a:pt x="1604143" y="1991988"/>
                  <a:pt x="1478120" y="2006643"/>
                  <a:pt x="1400943" y="2029112"/>
                </a:cubicBezTo>
                <a:cubicBezTo>
                  <a:pt x="1323766" y="2051581"/>
                  <a:pt x="1260266" y="2079912"/>
                  <a:pt x="1213374" y="2117035"/>
                </a:cubicBezTo>
                <a:cubicBezTo>
                  <a:pt x="1166482" y="2154158"/>
                  <a:pt x="1167458" y="2222542"/>
                  <a:pt x="1119589" y="2251850"/>
                </a:cubicBezTo>
                <a:cubicBezTo>
                  <a:pt x="1071720" y="2281158"/>
                  <a:pt x="991612" y="2281158"/>
                  <a:pt x="926158" y="2292881"/>
                </a:cubicBezTo>
                <a:cubicBezTo>
                  <a:pt x="860704" y="2304604"/>
                  <a:pt x="787435" y="2320235"/>
                  <a:pt x="726866" y="2322189"/>
                </a:cubicBezTo>
                <a:cubicBezTo>
                  <a:pt x="666297" y="2324143"/>
                  <a:pt x="617450" y="2286043"/>
                  <a:pt x="562743" y="2304604"/>
                </a:cubicBezTo>
                <a:cubicBezTo>
                  <a:pt x="508036" y="2323165"/>
                  <a:pt x="447466" y="2396435"/>
                  <a:pt x="398620" y="2433558"/>
                </a:cubicBezTo>
                <a:cubicBezTo>
                  <a:pt x="349774" y="2470681"/>
                  <a:pt x="281389" y="2458958"/>
                  <a:pt x="234497" y="2527343"/>
                </a:cubicBezTo>
                <a:close/>
              </a:path>
            </a:pathLst>
          </a:custGeom>
          <a:solidFill>
            <a:srgbClr val="66FF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2"/>
          <p:cNvSpPr/>
          <p:nvPr/>
        </p:nvSpPr>
        <p:spPr>
          <a:xfrm>
            <a:off x="4957848" y="1293337"/>
            <a:ext cx="2734423" cy="2501399"/>
          </a:xfrm>
          <a:custGeom>
            <a:rect b="b" l="l" r="r" t="t"/>
            <a:pathLst>
              <a:path extrusionOk="0" h="2501399" w="2734423">
                <a:moveTo>
                  <a:pt x="2691460" y="2458051"/>
                </a:moveTo>
                <a:cubicBezTo>
                  <a:pt x="2690483" y="2427767"/>
                  <a:pt x="2654337" y="2347659"/>
                  <a:pt x="2615260" y="2305651"/>
                </a:cubicBezTo>
                <a:cubicBezTo>
                  <a:pt x="2576183" y="2263643"/>
                  <a:pt x="2493144" y="2269504"/>
                  <a:pt x="2456998" y="2206004"/>
                </a:cubicBezTo>
                <a:cubicBezTo>
                  <a:pt x="2420852" y="2142504"/>
                  <a:pt x="2444298" y="1996943"/>
                  <a:pt x="2398383" y="1924651"/>
                </a:cubicBezTo>
                <a:cubicBezTo>
                  <a:pt x="2352468" y="1852359"/>
                  <a:pt x="2262591" y="1814259"/>
                  <a:pt x="2181506" y="1772251"/>
                </a:cubicBezTo>
                <a:cubicBezTo>
                  <a:pt x="2100421" y="1730243"/>
                  <a:pt x="1987098" y="1715589"/>
                  <a:pt x="1911875" y="1672604"/>
                </a:cubicBezTo>
                <a:cubicBezTo>
                  <a:pt x="1836652" y="1629619"/>
                  <a:pt x="1785852" y="1555374"/>
                  <a:pt x="1730167" y="1514343"/>
                </a:cubicBezTo>
                <a:cubicBezTo>
                  <a:pt x="1674482" y="1473312"/>
                  <a:pt x="1648105" y="1465497"/>
                  <a:pt x="1577767" y="1426420"/>
                </a:cubicBezTo>
                <a:cubicBezTo>
                  <a:pt x="1507429" y="1387343"/>
                  <a:pt x="1369411" y="1338062"/>
                  <a:pt x="1308136" y="1279881"/>
                </a:cubicBezTo>
                <a:cubicBezTo>
                  <a:pt x="1246861" y="1221700"/>
                  <a:pt x="1184122" y="1145664"/>
                  <a:pt x="1210119" y="1077333"/>
                </a:cubicBezTo>
                <a:cubicBezTo>
                  <a:pt x="1236116" y="1009003"/>
                  <a:pt x="1356277" y="919993"/>
                  <a:pt x="1442952" y="848732"/>
                </a:cubicBezTo>
                <a:cubicBezTo>
                  <a:pt x="1529627" y="777471"/>
                  <a:pt x="1714537" y="762056"/>
                  <a:pt x="1791714" y="711310"/>
                </a:cubicBezTo>
                <a:cubicBezTo>
                  <a:pt x="1868891" y="660564"/>
                  <a:pt x="1855214" y="569656"/>
                  <a:pt x="1906014" y="544256"/>
                </a:cubicBezTo>
                <a:cubicBezTo>
                  <a:pt x="1956814" y="518856"/>
                  <a:pt x="2014940" y="533023"/>
                  <a:pt x="2034967" y="497365"/>
                </a:cubicBezTo>
                <a:cubicBezTo>
                  <a:pt x="2054994" y="461707"/>
                  <a:pt x="1932879" y="427514"/>
                  <a:pt x="1976352" y="383064"/>
                </a:cubicBezTo>
                <a:cubicBezTo>
                  <a:pt x="2019825" y="338614"/>
                  <a:pt x="2150407" y="233756"/>
                  <a:pt x="2275290" y="180840"/>
                </a:cubicBezTo>
                <a:cubicBezTo>
                  <a:pt x="2400174" y="127924"/>
                  <a:pt x="2677241" y="95090"/>
                  <a:pt x="2725653" y="65566"/>
                </a:cubicBezTo>
                <a:cubicBezTo>
                  <a:pt x="2774065" y="36042"/>
                  <a:pt x="2608204" y="-13999"/>
                  <a:pt x="2565762" y="3694"/>
                </a:cubicBezTo>
                <a:cubicBezTo>
                  <a:pt x="2523320" y="21387"/>
                  <a:pt x="2406089" y="58023"/>
                  <a:pt x="2356700" y="92595"/>
                </a:cubicBezTo>
                <a:cubicBezTo>
                  <a:pt x="2307311" y="127167"/>
                  <a:pt x="2223730" y="95634"/>
                  <a:pt x="2168154" y="150884"/>
                </a:cubicBezTo>
                <a:cubicBezTo>
                  <a:pt x="2112578" y="206134"/>
                  <a:pt x="1942376" y="268168"/>
                  <a:pt x="1859121" y="365480"/>
                </a:cubicBezTo>
                <a:cubicBezTo>
                  <a:pt x="1775866" y="462792"/>
                  <a:pt x="1801971" y="544257"/>
                  <a:pt x="1709652" y="640972"/>
                </a:cubicBezTo>
                <a:cubicBezTo>
                  <a:pt x="1617333" y="737687"/>
                  <a:pt x="1555786" y="712287"/>
                  <a:pt x="1425367" y="799233"/>
                </a:cubicBezTo>
                <a:cubicBezTo>
                  <a:pt x="1294948" y="886179"/>
                  <a:pt x="1041437" y="1114781"/>
                  <a:pt x="927137" y="1162651"/>
                </a:cubicBezTo>
                <a:cubicBezTo>
                  <a:pt x="812837" y="1210521"/>
                  <a:pt x="805998" y="1091336"/>
                  <a:pt x="739567" y="1086451"/>
                </a:cubicBezTo>
                <a:cubicBezTo>
                  <a:pt x="673136" y="1081566"/>
                  <a:pt x="594983" y="1134320"/>
                  <a:pt x="528552" y="1133343"/>
                </a:cubicBezTo>
                <a:cubicBezTo>
                  <a:pt x="462121" y="1132366"/>
                  <a:pt x="391783" y="1110874"/>
                  <a:pt x="340983" y="1080589"/>
                </a:cubicBezTo>
                <a:cubicBezTo>
                  <a:pt x="290183" y="1050304"/>
                  <a:pt x="223752" y="951635"/>
                  <a:pt x="223752" y="951635"/>
                </a:cubicBezTo>
                <a:cubicBezTo>
                  <a:pt x="187606" y="911581"/>
                  <a:pt x="140714" y="882274"/>
                  <a:pt x="124106" y="840266"/>
                </a:cubicBezTo>
                <a:cubicBezTo>
                  <a:pt x="107498" y="798258"/>
                  <a:pt x="111406" y="737689"/>
                  <a:pt x="124106" y="699589"/>
                </a:cubicBezTo>
                <a:cubicBezTo>
                  <a:pt x="136806" y="661489"/>
                  <a:pt x="208610" y="633647"/>
                  <a:pt x="200306" y="611666"/>
                </a:cubicBezTo>
                <a:cubicBezTo>
                  <a:pt x="192002" y="589685"/>
                  <a:pt x="107498" y="561844"/>
                  <a:pt x="74283" y="567705"/>
                </a:cubicBezTo>
                <a:cubicBezTo>
                  <a:pt x="41068" y="573566"/>
                  <a:pt x="7364" y="608247"/>
                  <a:pt x="1014" y="646835"/>
                </a:cubicBezTo>
                <a:cubicBezTo>
                  <a:pt x="-5336" y="685423"/>
                  <a:pt x="19575" y="741597"/>
                  <a:pt x="36183" y="799235"/>
                </a:cubicBezTo>
                <a:cubicBezTo>
                  <a:pt x="52791" y="856873"/>
                  <a:pt x="84052" y="952612"/>
                  <a:pt x="100660" y="992666"/>
                </a:cubicBezTo>
                <a:cubicBezTo>
                  <a:pt x="117268" y="1032720"/>
                  <a:pt x="119221" y="999504"/>
                  <a:pt x="135829" y="1039558"/>
                </a:cubicBezTo>
                <a:cubicBezTo>
                  <a:pt x="152437" y="1079612"/>
                  <a:pt x="173929" y="1188051"/>
                  <a:pt x="200306" y="1232989"/>
                </a:cubicBezTo>
                <a:cubicBezTo>
                  <a:pt x="226683" y="1277927"/>
                  <a:pt x="255013" y="1295512"/>
                  <a:pt x="294090" y="1309189"/>
                </a:cubicBezTo>
                <a:cubicBezTo>
                  <a:pt x="333167" y="1322866"/>
                  <a:pt x="385921" y="1327751"/>
                  <a:pt x="434767" y="1315051"/>
                </a:cubicBezTo>
                <a:cubicBezTo>
                  <a:pt x="483613" y="1302351"/>
                  <a:pt x="531482" y="1247643"/>
                  <a:pt x="587167" y="1232989"/>
                </a:cubicBezTo>
                <a:cubicBezTo>
                  <a:pt x="642852" y="1218335"/>
                  <a:pt x="721006" y="1216382"/>
                  <a:pt x="768875" y="1227128"/>
                </a:cubicBezTo>
                <a:cubicBezTo>
                  <a:pt x="816744" y="1237874"/>
                  <a:pt x="829444" y="1279881"/>
                  <a:pt x="874383" y="1297466"/>
                </a:cubicBezTo>
                <a:cubicBezTo>
                  <a:pt x="919321" y="1315050"/>
                  <a:pt x="980868" y="1324820"/>
                  <a:pt x="1038506" y="1332635"/>
                </a:cubicBezTo>
                <a:cubicBezTo>
                  <a:pt x="1096144" y="1340450"/>
                  <a:pt x="1168437" y="1319935"/>
                  <a:pt x="1220214" y="1344358"/>
                </a:cubicBezTo>
                <a:cubicBezTo>
                  <a:pt x="1271991" y="1368781"/>
                  <a:pt x="1297390" y="1451819"/>
                  <a:pt x="1349167" y="1479173"/>
                </a:cubicBezTo>
                <a:cubicBezTo>
                  <a:pt x="1400944" y="1506527"/>
                  <a:pt x="1485937" y="1490896"/>
                  <a:pt x="1530875" y="1508481"/>
                </a:cubicBezTo>
                <a:cubicBezTo>
                  <a:pt x="1575813" y="1526066"/>
                  <a:pt x="1578744" y="1555373"/>
                  <a:pt x="1618798" y="1584681"/>
                </a:cubicBezTo>
                <a:cubicBezTo>
                  <a:pt x="1658852" y="1613989"/>
                  <a:pt x="1724306" y="1652089"/>
                  <a:pt x="1771198" y="1684328"/>
                </a:cubicBezTo>
                <a:cubicBezTo>
                  <a:pt x="1818090" y="1716567"/>
                  <a:pt x="1863029" y="1745874"/>
                  <a:pt x="1900152" y="1778112"/>
                </a:cubicBezTo>
                <a:cubicBezTo>
                  <a:pt x="1937275" y="1810350"/>
                  <a:pt x="1963652" y="1842589"/>
                  <a:pt x="1993937" y="1877758"/>
                </a:cubicBezTo>
                <a:cubicBezTo>
                  <a:pt x="2024222" y="1912927"/>
                  <a:pt x="2052552" y="1946143"/>
                  <a:pt x="2081860" y="1989128"/>
                </a:cubicBezTo>
                <a:cubicBezTo>
                  <a:pt x="2111168" y="2032113"/>
                  <a:pt x="2137545" y="2091705"/>
                  <a:pt x="2169783" y="2135666"/>
                </a:cubicBezTo>
                <a:cubicBezTo>
                  <a:pt x="2202021" y="2179628"/>
                  <a:pt x="2200067" y="2194282"/>
                  <a:pt x="2275290" y="2252897"/>
                </a:cubicBezTo>
                <a:cubicBezTo>
                  <a:pt x="2350513" y="2311512"/>
                  <a:pt x="2549806" y="2454143"/>
                  <a:pt x="2621121" y="2487358"/>
                </a:cubicBezTo>
                <a:cubicBezTo>
                  <a:pt x="2692436" y="2520573"/>
                  <a:pt x="2692437" y="2488335"/>
                  <a:pt x="2691460" y="2458051"/>
                </a:cubicBezTo>
                <a:close/>
              </a:path>
            </a:pathLst>
          </a:custGeom>
          <a:solidFill>
            <a:srgbClr val="3399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2"/>
          <p:cNvSpPr txBox="1"/>
          <p:nvPr/>
        </p:nvSpPr>
        <p:spPr>
          <a:xfrm>
            <a:off x="549578" y="595564"/>
            <a:ext cx="56883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Pieza Cívica San Antonio</a:t>
            </a:r>
            <a:endParaRPr/>
          </a:p>
        </p:txBody>
      </p:sp>
      <p:sp>
        <p:nvSpPr>
          <p:cNvPr id="1133" name="Google Shape;1133;p22"/>
          <p:cNvSpPr/>
          <p:nvPr/>
        </p:nvSpPr>
        <p:spPr>
          <a:xfrm>
            <a:off x="5758543" y="2619004"/>
            <a:ext cx="150915" cy="1656608"/>
          </a:xfrm>
          <a:custGeom>
            <a:rect b="b" l="l" r="r" t="t"/>
            <a:pathLst>
              <a:path extrusionOk="0" h="1656608" w="150915">
                <a:moveTo>
                  <a:pt x="22265" y="0"/>
                </a:moveTo>
                <a:lnTo>
                  <a:pt x="150915" y="1485"/>
                </a:lnTo>
                <a:lnTo>
                  <a:pt x="120238" y="1656608"/>
                </a:lnTo>
                <a:lnTo>
                  <a:pt x="0" y="1648196"/>
                </a:lnTo>
                <a:lnTo>
                  <a:pt x="22265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4" name="Google Shape;1134;p22"/>
          <p:cNvGrpSpPr/>
          <p:nvPr/>
        </p:nvGrpSpPr>
        <p:grpSpPr>
          <a:xfrm>
            <a:off x="567343" y="2714611"/>
            <a:ext cx="5266657" cy="384798"/>
            <a:chOff x="567343" y="2714611"/>
            <a:chExt cx="5266657" cy="384798"/>
          </a:xfrm>
        </p:grpSpPr>
        <p:sp>
          <p:nvSpPr>
            <p:cNvPr id="1135" name="Google Shape;1135;p22"/>
            <p:cNvSpPr txBox="1"/>
            <p:nvPr/>
          </p:nvSpPr>
          <p:spPr>
            <a:xfrm>
              <a:off x="567343" y="2714611"/>
              <a:ext cx="3114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Bulevar Barros Luco</a:t>
              </a:r>
              <a:endParaRPr/>
            </a:p>
          </p:txBody>
        </p:sp>
        <p:cxnSp>
          <p:nvCxnSpPr>
            <p:cNvPr id="1136" name="Google Shape;1136;p22"/>
            <p:cNvCxnSpPr/>
            <p:nvPr/>
          </p:nvCxnSpPr>
          <p:spPr>
            <a:xfrm flipH="1" rot="10800000">
              <a:off x="643478" y="3079011"/>
              <a:ext cx="5190522" cy="2039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3"/>
          <p:cNvSpPr/>
          <p:nvPr/>
        </p:nvSpPr>
        <p:spPr>
          <a:xfrm>
            <a:off x="-74118" y="-31195"/>
            <a:ext cx="6312024" cy="6916579"/>
          </a:xfrm>
          <a:prstGeom prst="rect">
            <a:avLst/>
          </a:prstGeom>
          <a:solidFill>
            <a:srgbClr val="51515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2" name="Google Shape;1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064" y="0"/>
            <a:ext cx="8424936" cy="68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23"/>
          <p:cNvSpPr/>
          <p:nvPr/>
        </p:nvSpPr>
        <p:spPr>
          <a:xfrm>
            <a:off x="4645483" y="4772657"/>
            <a:ext cx="3188930" cy="2154712"/>
          </a:xfrm>
          <a:custGeom>
            <a:rect b="b" l="l" r="r" t="t"/>
            <a:pathLst>
              <a:path extrusionOk="0" h="2154712" w="3188930">
                <a:moveTo>
                  <a:pt x="3134734" y="2086644"/>
                </a:moveTo>
                <a:cubicBezTo>
                  <a:pt x="3320892" y="1995682"/>
                  <a:pt x="2978209" y="1667328"/>
                  <a:pt x="2847518" y="1535009"/>
                </a:cubicBezTo>
                <a:cubicBezTo>
                  <a:pt x="2716827" y="1402690"/>
                  <a:pt x="2494522" y="1370994"/>
                  <a:pt x="2350589" y="1292732"/>
                </a:cubicBezTo>
                <a:cubicBezTo>
                  <a:pt x="2206656" y="1214470"/>
                  <a:pt x="2068042" y="1125243"/>
                  <a:pt x="1983918" y="1065434"/>
                </a:cubicBezTo>
                <a:cubicBezTo>
                  <a:pt x="1899794" y="1005625"/>
                  <a:pt x="1885900" y="1072598"/>
                  <a:pt x="1839985" y="1010075"/>
                </a:cubicBezTo>
                <a:cubicBezTo>
                  <a:pt x="1794070" y="947552"/>
                  <a:pt x="1764219" y="744135"/>
                  <a:pt x="1708426" y="690296"/>
                </a:cubicBezTo>
                <a:cubicBezTo>
                  <a:pt x="1652633" y="636457"/>
                  <a:pt x="1618115" y="710919"/>
                  <a:pt x="1505226" y="687039"/>
                </a:cubicBezTo>
                <a:cubicBezTo>
                  <a:pt x="1392337" y="663159"/>
                  <a:pt x="1162978" y="599008"/>
                  <a:pt x="1031093" y="547014"/>
                </a:cubicBezTo>
                <a:cubicBezTo>
                  <a:pt x="899208" y="495020"/>
                  <a:pt x="787622" y="429348"/>
                  <a:pt x="713918" y="375075"/>
                </a:cubicBezTo>
                <a:cubicBezTo>
                  <a:pt x="640214" y="320802"/>
                  <a:pt x="630227" y="266529"/>
                  <a:pt x="588871" y="221374"/>
                </a:cubicBezTo>
                <a:cubicBezTo>
                  <a:pt x="547515" y="176219"/>
                  <a:pt x="517774" y="140289"/>
                  <a:pt x="465780" y="104143"/>
                </a:cubicBezTo>
                <a:cubicBezTo>
                  <a:pt x="413786" y="67997"/>
                  <a:pt x="300354" y="-20904"/>
                  <a:pt x="253462" y="4496"/>
                </a:cubicBezTo>
                <a:cubicBezTo>
                  <a:pt x="206570" y="29896"/>
                  <a:pt x="197886" y="152013"/>
                  <a:pt x="184426" y="256544"/>
                </a:cubicBezTo>
                <a:cubicBezTo>
                  <a:pt x="170966" y="361075"/>
                  <a:pt x="207871" y="494912"/>
                  <a:pt x="172702" y="631681"/>
                </a:cubicBezTo>
                <a:cubicBezTo>
                  <a:pt x="137533" y="768450"/>
                  <a:pt x="-22683" y="989236"/>
                  <a:pt x="2717" y="1083020"/>
                </a:cubicBezTo>
                <a:cubicBezTo>
                  <a:pt x="28117" y="1176805"/>
                  <a:pt x="184534" y="1020171"/>
                  <a:pt x="254764" y="1047850"/>
                </a:cubicBezTo>
                <a:cubicBezTo>
                  <a:pt x="324994" y="1075529"/>
                  <a:pt x="317070" y="1122205"/>
                  <a:pt x="476851" y="1196342"/>
                </a:cubicBezTo>
                <a:cubicBezTo>
                  <a:pt x="636632" y="1270479"/>
                  <a:pt x="1048568" y="1442635"/>
                  <a:pt x="1213451" y="1492675"/>
                </a:cubicBezTo>
                <a:cubicBezTo>
                  <a:pt x="1378334" y="1542715"/>
                  <a:pt x="1395593" y="1403450"/>
                  <a:pt x="1466149" y="1496583"/>
                </a:cubicBezTo>
                <a:cubicBezTo>
                  <a:pt x="1536705" y="1589716"/>
                  <a:pt x="1452473" y="1982439"/>
                  <a:pt x="1730570" y="2080782"/>
                </a:cubicBezTo>
                <a:cubicBezTo>
                  <a:pt x="2008668" y="2179126"/>
                  <a:pt x="2948576" y="2177606"/>
                  <a:pt x="3134734" y="2086644"/>
                </a:cubicBezTo>
                <a:close/>
              </a:path>
            </a:pathLst>
          </a:custGeom>
          <a:gradFill>
            <a:gsLst>
              <a:gs pos="0">
                <a:srgbClr val="9AD35D"/>
              </a:gs>
              <a:gs pos="5000">
                <a:srgbClr val="9AD35D"/>
              </a:gs>
              <a:gs pos="55000">
                <a:srgbClr val="3AB175">
                  <a:alpha val="40000"/>
                </a:srgbClr>
              </a:gs>
              <a:gs pos="100000">
                <a:srgbClr val="20644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3"/>
          <p:cNvSpPr/>
          <p:nvPr/>
        </p:nvSpPr>
        <p:spPr>
          <a:xfrm>
            <a:off x="5163981" y="1974319"/>
            <a:ext cx="5464430" cy="3293473"/>
          </a:xfrm>
          <a:custGeom>
            <a:rect b="b" l="l" r="r" t="t"/>
            <a:pathLst>
              <a:path extrusionOk="0" h="3293473" w="5464430">
                <a:moveTo>
                  <a:pt x="234497" y="2527343"/>
                </a:moveTo>
                <a:cubicBezTo>
                  <a:pt x="187605" y="2595728"/>
                  <a:pt x="156343" y="2755943"/>
                  <a:pt x="117266" y="2843866"/>
                </a:cubicBezTo>
                <a:cubicBezTo>
                  <a:pt x="78189" y="2931789"/>
                  <a:pt x="-1919" y="2980635"/>
                  <a:pt x="35" y="3054881"/>
                </a:cubicBezTo>
                <a:cubicBezTo>
                  <a:pt x="1989" y="3129127"/>
                  <a:pt x="86004" y="3267851"/>
                  <a:pt x="128989" y="3289343"/>
                </a:cubicBezTo>
                <a:cubicBezTo>
                  <a:pt x="171974" y="3310835"/>
                  <a:pt x="231566" y="3244404"/>
                  <a:pt x="257943" y="3183835"/>
                </a:cubicBezTo>
                <a:cubicBezTo>
                  <a:pt x="284320" y="3123266"/>
                  <a:pt x="261851" y="3003104"/>
                  <a:pt x="287251" y="2925927"/>
                </a:cubicBezTo>
                <a:cubicBezTo>
                  <a:pt x="312651" y="2848750"/>
                  <a:pt x="381035" y="2777435"/>
                  <a:pt x="410343" y="2720773"/>
                </a:cubicBezTo>
                <a:cubicBezTo>
                  <a:pt x="439651" y="2664112"/>
                  <a:pt x="437697" y="2619173"/>
                  <a:pt x="463097" y="2585958"/>
                </a:cubicBezTo>
                <a:cubicBezTo>
                  <a:pt x="488497" y="2552743"/>
                  <a:pt x="508035" y="2530273"/>
                  <a:pt x="562743" y="2521481"/>
                </a:cubicBezTo>
                <a:cubicBezTo>
                  <a:pt x="617451" y="2512689"/>
                  <a:pt x="708305" y="2550789"/>
                  <a:pt x="791343" y="2533204"/>
                </a:cubicBezTo>
                <a:cubicBezTo>
                  <a:pt x="874381" y="2515619"/>
                  <a:pt x="984774" y="2451142"/>
                  <a:pt x="1060974" y="2415973"/>
                </a:cubicBezTo>
                <a:cubicBezTo>
                  <a:pt x="1137174" y="2380804"/>
                  <a:pt x="1147920" y="2330004"/>
                  <a:pt x="1248543" y="2322189"/>
                </a:cubicBezTo>
                <a:cubicBezTo>
                  <a:pt x="1349166" y="2314374"/>
                  <a:pt x="1566043" y="2344658"/>
                  <a:pt x="1664712" y="2369081"/>
                </a:cubicBezTo>
                <a:cubicBezTo>
                  <a:pt x="1763381" y="2393504"/>
                  <a:pt x="1799527" y="2424766"/>
                  <a:pt x="1840558" y="2468727"/>
                </a:cubicBezTo>
                <a:cubicBezTo>
                  <a:pt x="1881589" y="2512688"/>
                  <a:pt x="1876705" y="2585958"/>
                  <a:pt x="1910897" y="2632850"/>
                </a:cubicBezTo>
                <a:cubicBezTo>
                  <a:pt x="1945089" y="2679742"/>
                  <a:pt x="1997843" y="2719796"/>
                  <a:pt x="2045712" y="2750081"/>
                </a:cubicBezTo>
                <a:cubicBezTo>
                  <a:pt x="2093581" y="2780366"/>
                  <a:pt x="2147312" y="2798927"/>
                  <a:pt x="2198112" y="2814558"/>
                </a:cubicBezTo>
                <a:cubicBezTo>
                  <a:pt x="2248912" y="2830189"/>
                  <a:pt x="2302643" y="2836051"/>
                  <a:pt x="2350512" y="2843866"/>
                </a:cubicBezTo>
                <a:cubicBezTo>
                  <a:pt x="2398381" y="2851681"/>
                  <a:pt x="2454066" y="2861450"/>
                  <a:pt x="2485328" y="2861450"/>
                </a:cubicBezTo>
                <a:cubicBezTo>
                  <a:pt x="2516590" y="2861450"/>
                  <a:pt x="2515613" y="2863405"/>
                  <a:pt x="2538082" y="2843866"/>
                </a:cubicBezTo>
                <a:cubicBezTo>
                  <a:pt x="2560551" y="2824328"/>
                  <a:pt x="2606466" y="2790134"/>
                  <a:pt x="2620143" y="2744219"/>
                </a:cubicBezTo>
                <a:cubicBezTo>
                  <a:pt x="2633820" y="2698304"/>
                  <a:pt x="2629912" y="2619173"/>
                  <a:pt x="2620143" y="2568373"/>
                </a:cubicBezTo>
                <a:cubicBezTo>
                  <a:pt x="2610374" y="2517573"/>
                  <a:pt x="2580089" y="2483380"/>
                  <a:pt x="2561528" y="2439419"/>
                </a:cubicBezTo>
                <a:cubicBezTo>
                  <a:pt x="2542967" y="2395458"/>
                  <a:pt x="2515613" y="2337819"/>
                  <a:pt x="2508774" y="2304604"/>
                </a:cubicBezTo>
                <a:cubicBezTo>
                  <a:pt x="2501935" y="2271389"/>
                  <a:pt x="2499982" y="2271388"/>
                  <a:pt x="2520497" y="2240127"/>
                </a:cubicBezTo>
                <a:cubicBezTo>
                  <a:pt x="2541012" y="2208866"/>
                  <a:pt x="2587905" y="2149273"/>
                  <a:pt x="2631866" y="2117035"/>
                </a:cubicBezTo>
                <a:cubicBezTo>
                  <a:pt x="2675827" y="2084797"/>
                  <a:pt x="2736397" y="2070142"/>
                  <a:pt x="2784266" y="2046696"/>
                </a:cubicBezTo>
                <a:cubicBezTo>
                  <a:pt x="2832135" y="2023250"/>
                  <a:pt x="2893682" y="2013481"/>
                  <a:pt x="2919082" y="1976358"/>
                </a:cubicBezTo>
                <a:cubicBezTo>
                  <a:pt x="2944482" y="1939235"/>
                  <a:pt x="2932758" y="1873781"/>
                  <a:pt x="2936666" y="1823958"/>
                </a:cubicBezTo>
                <a:cubicBezTo>
                  <a:pt x="2940574" y="1774135"/>
                  <a:pt x="2952297" y="1731150"/>
                  <a:pt x="2942528" y="1677419"/>
                </a:cubicBezTo>
                <a:cubicBezTo>
                  <a:pt x="2932759" y="1623688"/>
                  <a:pt x="2880982" y="1544557"/>
                  <a:pt x="2878051" y="1501573"/>
                </a:cubicBezTo>
                <a:cubicBezTo>
                  <a:pt x="2875120" y="1458589"/>
                  <a:pt x="2907359" y="1454681"/>
                  <a:pt x="2924943" y="1419512"/>
                </a:cubicBezTo>
                <a:cubicBezTo>
                  <a:pt x="2942528" y="1384343"/>
                  <a:pt x="2959135" y="1364804"/>
                  <a:pt x="2983558" y="1290558"/>
                </a:cubicBezTo>
                <a:cubicBezTo>
                  <a:pt x="3007981" y="1216312"/>
                  <a:pt x="3036313" y="1051212"/>
                  <a:pt x="3071482" y="974035"/>
                </a:cubicBezTo>
                <a:cubicBezTo>
                  <a:pt x="3106651" y="896858"/>
                  <a:pt x="3163313" y="863642"/>
                  <a:pt x="3194574" y="827496"/>
                </a:cubicBezTo>
                <a:cubicBezTo>
                  <a:pt x="3225835" y="791350"/>
                  <a:pt x="3225836" y="788419"/>
                  <a:pt x="3259051" y="757158"/>
                </a:cubicBezTo>
                <a:cubicBezTo>
                  <a:pt x="3292266" y="725896"/>
                  <a:pt x="3366512" y="667281"/>
                  <a:pt x="3393866" y="639927"/>
                </a:cubicBezTo>
                <a:cubicBezTo>
                  <a:pt x="3421220" y="612573"/>
                  <a:pt x="3422197" y="622343"/>
                  <a:pt x="3423174" y="593035"/>
                </a:cubicBezTo>
                <a:cubicBezTo>
                  <a:pt x="3424151" y="563727"/>
                  <a:pt x="3385074" y="509996"/>
                  <a:pt x="3399728" y="464081"/>
                </a:cubicBezTo>
                <a:cubicBezTo>
                  <a:pt x="3414382" y="418166"/>
                  <a:pt x="3474951" y="357597"/>
                  <a:pt x="3511097" y="317543"/>
                </a:cubicBezTo>
                <a:cubicBezTo>
                  <a:pt x="3547243" y="277489"/>
                  <a:pt x="3509876" y="223148"/>
                  <a:pt x="3616605" y="223758"/>
                </a:cubicBezTo>
                <a:cubicBezTo>
                  <a:pt x="3723334" y="224368"/>
                  <a:pt x="3941676" y="246227"/>
                  <a:pt x="4151470" y="321206"/>
                </a:cubicBezTo>
                <a:cubicBezTo>
                  <a:pt x="4361264" y="396185"/>
                  <a:pt x="4698546" y="597065"/>
                  <a:pt x="4875369" y="673631"/>
                </a:cubicBezTo>
                <a:cubicBezTo>
                  <a:pt x="5052192" y="750197"/>
                  <a:pt x="5031433" y="728216"/>
                  <a:pt x="5107633" y="723454"/>
                </a:cubicBezTo>
                <a:cubicBezTo>
                  <a:pt x="5183833" y="718692"/>
                  <a:pt x="5293493" y="699397"/>
                  <a:pt x="5332570" y="645056"/>
                </a:cubicBezTo>
                <a:cubicBezTo>
                  <a:pt x="5371647" y="590715"/>
                  <a:pt x="5513544" y="540281"/>
                  <a:pt x="5446869" y="511706"/>
                </a:cubicBezTo>
                <a:cubicBezTo>
                  <a:pt x="5380194" y="483131"/>
                  <a:pt x="5208744" y="597552"/>
                  <a:pt x="4951569" y="521230"/>
                </a:cubicBezTo>
                <a:cubicBezTo>
                  <a:pt x="4694394" y="444908"/>
                  <a:pt x="4126314" y="139498"/>
                  <a:pt x="3903820" y="53773"/>
                </a:cubicBezTo>
                <a:cubicBezTo>
                  <a:pt x="3681326" y="-31952"/>
                  <a:pt x="3704528" y="11765"/>
                  <a:pt x="3616605" y="6881"/>
                </a:cubicBezTo>
                <a:cubicBezTo>
                  <a:pt x="3528682" y="1996"/>
                  <a:pt x="3452482" y="17627"/>
                  <a:pt x="3376282" y="24466"/>
                </a:cubicBezTo>
                <a:cubicBezTo>
                  <a:pt x="3300082" y="31304"/>
                  <a:pt x="3220951" y="36189"/>
                  <a:pt x="3159405" y="47912"/>
                </a:cubicBezTo>
                <a:cubicBezTo>
                  <a:pt x="3097859" y="59635"/>
                  <a:pt x="3046082" y="67450"/>
                  <a:pt x="3007005" y="94804"/>
                </a:cubicBezTo>
                <a:cubicBezTo>
                  <a:pt x="2967928" y="122158"/>
                  <a:pt x="2939597" y="169050"/>
                  <a:pt x="2924943" y="212035"/>
                </a:cubicBezTo>
                <a:cubicBezTo>
                  <a:pt x="2910289" y="255020"/>
                  <a:pt x="2896613" y="308750"/>
                  <a:pt x="2919082" y="352712"/>
                </a:cubicBezTo>
                <a:cubicBezTo>
                  <a:pt x="2941551" y="396673"/>
                  <a:pt x="3061712" y="417189"/>
                  <a:pt x="3059758" y="475804"/>
                </a:cubicBezTo>
                <a:cubicBezTo>
                  <a:pt x="3057804" y="534419"/>
                  <a:pt x="2964996" y="632112"/>
                  <a:pt x="2907358" y="704404"/>
                </a:cubicBezTo>
                <a:cubicBezTo>
                  <a:pt x="2849720" y="776696"/>
                  <a:pt x="2753005" y="841173"/>
                  <a:pt x="2713928" y="909558"/>
                </a:cubicBezTo>
                <a:cubicBezTo>
                  <a:pt x="2674851" y="977943"/>
                  <a:pt x="2691459" y="1059027"/>
                  <a:pt x="2672897" y="1114712"/>
                </a:cubicBezTo>
                <a:cubicBezTo>
                  <a:pt x="2654335" y="1170397"/>
                  <a:pt x="2627958" y="1208497"/>
                  <a:pt x="2602558" y="1243666"/>
                </a:cubicBezTo>
                <a:cubicBezTo>
                  <a:pt x="2577158" y="1278835"/>
                  <a:pt x="2541012" y="1290558"/>
                  <a:pt x="2520497" y="1325727"/>
                </a:cubicBezTo>
                <a:cubicBezTo>
                  <a:pt x="2499982" y="1360896"/>
                  <a:pt x="2501935" y="1411696"/>
                  <a:pt x="2479466" y="1454681"/>
                </a:cubicBezTo>
                <a:cubicBezTo>
                  <a:pt x="2456997" y="1497666"/>
                  <a:pt x="2414013" y="1536743"/>
                  <a:pt x="2385682" y="1583635"/>
                </a:cubicBezTo>
                <a:cubicBezTo>
                  <a:pt x="2357351" y="1630527"/>
                  <a:pt x="2335859" y="1691097"/>
                  <a:pt x="2309482" y="1736035"/>
                </a:cubicBezTo>
                <a:cubicBezTo>
                  <a:pt x="2283105" y="1780973"/>
                  <a:pt x="2257705" y="1804420"/>
                  <a:pt x="2227420" y="1853266"/>
                </a:cubicBezTo>
                <a:cubicBezTo>
                  <a:pt x="2197135" y="1902112"/>
                  <a:pt x="2169782" y="1995897"/>
                  <a:pt x="2127774" y="2029112"/>
                </a:cubicBezTo>
                <a:cubicBezTo>
                  <a:pt x="2085766" y="2062327"/>
                  <a:pt x="2024220" y="2062327"/>
                  <a:pt x="1975374" y="2052558"/>
                </a:cubicBezTo>
                <a:cubicBezTo>
                  <a:pt x="1926528" y="2042789"/>
                  <a:pt x="1884520" y="1982219"/>
                  <a:pt x="1834697" y="1970496"/>
                </a:cubicBezTo>
                <a:cubicBezTo>
                  <a:pt x="1784874" y="1958773"/>
                  <a:pt x="1748727" y="1972450"/>
                  <a:pt x="1676435" y="1982219"/>
                </a:cubicBezTo>
                <a:cubicBezTo>
                  <a:pt x="1604143" y="1991988"/>
                  <a:pt x="1478120" y="2006643"/>
                  <a:pt x="1400943" y="2029112"/>
                </a:cubicBezTo>
                <a:cubicBezTo>
                  <a:pt x="1323766" y="2051581"/>
                  <a:pt x="1260266" y="2079912"/>
                  <a:pt x="1213374" y="2117035"/>
                </a:cubicBezTo>
                <a:cubicBezTo>
                  <a:pt x="1166482" y="2154158"/>
                  <a:pt x="1167458" y="2222542"/>
                  <a:pt x="1119589" y="2251850"/>
                </a:cubicBezTo>
                <a:cubicBezTo>
                  <a:pt x="1071720" y="2281158"/>
                  <a:pt x="991612" y="2281158"/>
                  <a:pt x="926158" y="2292881"/>
                </a:cubicBezTo>
                <a:cubicBezTo>
                  <a:pt x="860704" y="2304604"/>
                  <a:pt x="787435" y="2320235"/>
                  <a:pt x="726866" y="2322189"/>
                </a:cubicBezTo>
                <a:cubicBezTo>
                  <a:pt x="666297" y="2324143"/>
                  <a:pt x="617450" y="2286043"/>
                  <a:pt x="562743" y="2304604"/>
                </a:cubicBezTo>
                <a:cubicBezTo>
                  <a:pt x="508036" y="2323165"/>
                  <a:pt x="447466" y="2396435"/>
                  <a:pt x="398620" y="2433558"/>
                </a:cubicBezTo>
                <a:cubicBezTo>
                  <a:pt x="349774" y="2470681"/>
                  <a:pt x="281389" y="2458958"/>
                  <a:pt x="234497" y="2527343"/>
                </a:cubicBezTo>
                <a:close/>
              </a:path>
            </a:pathLst>
          </a:custGeom>
          <a:solidFill>
            <a:srgbClr val="66FF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3"/>
          <p:cNvSpPr/>
          <p:nvPr/>
        </p:nvSpPr>
        <p:spPr>
          <a:xfrm>
            <a:off x="4957848" y="1293337"/>
            <a:ext cx="2734423" cy="2501399"/>
          </a:xfrm>
          <a:custGeom>
            <a:rect b="b" l="l" r="r" t="t"/>
            <a:pathLst>
              <a:path extrusionOk="0" h="2501399" w="2734423">
                <a:moveTo>
                  <a:pt x="2691460" y="2458051"/>
                </a:moveTo>
                <a:cubicBezTo>
                  <a:pt x="2690483" y="2427767"/>
                  <a:pt x="2654337" y="2347659"/>
                  <a:pt x="2615260" y="2305651"/>
                </a:cubicBezTo>
                <a:cubicBezTo>
                  <a:pt x="2576183" y="2263643"/>
                  <a:pt x="2493144" y="2269504"/>
                  <a:pt x="2456998" y="2206004"/>
                </a:cubicBezTo>
                <a:cubicBezTo>
                  <a:pt x="2420852" y="2142504"/>
                  <a:pt x="2444298" y="1996943"/>
                  <a:pt x="2398383" y="1924651"/>
                </a:cubicBezTo>
                <a:cubicBezTo>
                  <a:pt x="2352468" y="1852359"/>
                  <a:pt x="2262591" y="1814259"/>
                  <a:pt x="2181506" y="1772251"/>
                </a:cubicBezTo>
                <a:cubicBezTo>
                  <a:pt x="2100421" y="1730243"/>
                  <a:pt x="1987098" y="1715589"/>
                  <a:pt x="1911875" y="1672604"/>
                </a:cubicBezTo>
                <a:cubicBezTo>
                  <a:pt x="1836652" y="1629619"/>
                  <a:pt x="1785852" y="1555374"/>
                  <a:pt x="1730167" y="1514343"/>
                </a:cubicBezTo>
                <a:cubicBezTo>
                  <a:pt x="1674482" y="1473312"/>
                  <a:pt x="1648105" y="1465497"/>
                  <a:pt x="1577767" y="1426420"/>
                </a:cubicBezTo>
                <a:cubicBezTo>
                  <a:pt x="1507429" y="1387343"/>
                  <a:pt x="1369411" y="1338062"/>
                  <a:pt x="1308136" y="1279881"/>
                </a:cubicBezTo>
                <a:cubicBezTo>
                  <a:pt x="1246861" y="1221700"/>
                  <a:pt x="1184122" y="1145664"/>
                  <a:pt x="1210119" y="1077333"/>
                </a:cubicBezTo>
                <a:cubicBezTo>
                  <a:pt x="1236116" y="1009003"/>
                  <a:pt x="1356277" y="919993"/>
                  <a:pt x="1442952" y="848732"/>
                </a:cubicBezTo>
                <a:cubicBezTo>
                  <a:pt x="1529627" y="777471"/>
                  <a:pt x="1714537" y="762056"/>
                  <a:pt x="1791714" y="711310"/>
                </a:cubicBezTo>
                <a:cubicBezTo>
                  <a:pt x="1868891" y="660564"/>
                  <a:pt x="1855214" y="569656"/>
                  <a:pt x="1906014" y="544256"/>
                </a:cubicBezTo>
                <a:cubicBezTo>
                  <a:pt x="1956814" y="518856"/>
                  <a:pt x="2014940" y="533023"/>
                  <a:pt x="2034967" y="497365"/>
                </a:cubicBezTo>
                <a:cubicBezTo>
                  <a:pt x="2054994" y="461707"/>
                  <a:pt x="1932879" y="427514"/>
                  <a:pt x="1976352" y="383064"/>
                </a:cubicBezTo>
                <a:cubicBezTo>
                  <a:pt x="2019825" y="338614"/>
                  <a:pt x="2150407" y="233756"/>
                  <a:pt x="2275290" y="180840"/>
                </a:cubicBezTo>
                <a:cubicBezTo>
                  <a:pt x="2400174" y="127924"/>
                  <a:pt x="2677241" y="95090"/>
                  <a:pt x="2725653" y="65566"/>
                </a:cubicBezTo>
                <a:cubicBezTo>
                  <a:pt x="2774065" y="36042"/>
                  <a:pt x="2608204" y="-13999"/>
                  <a:pt x="2565762" y="3694"/>
                </a:cubicBezTo>
                <a:cubicBezTo>
                  <a:pt x="2523320" y="21387"/>
                  <a:pt x="2406089" y="58023"/>
                  <a:pt x="2356700" y="92595"/>
                </a:cubicBezTo>
                <a:cubicBezTo>
                  <a:pt x="2307311" y="127167"/>
                  <a:pt x="2223730" y="95634"/>
                  <a:pt x="2168154" y="150884"/>
                </a:cubicBezTo>
                <a:cubicBezTo>
                  <a:pt x="2112578" y="206134"/>
                  <a:pt x="1942376" y="268168"/>
                  <a:pt x="1859121" y="365480"/>
                </a:cubicBezTo>
                <a:cubicBezTo>
                  <a:pt x="1775866" y="462792"/>
                  <a:pt x="1801971" y="544257"/>
                  <a:pt x="1709652" y="640972"/>
                </a:cubicBezTo>
                <a:cubicBezTo>
                  <a:pt x="1617333" y="737687"/>
                  <a:pt x="1555786" y="712287"/>
                  <a:pt x="1425367" y="799233"/>
                </a:cubicBezTo>
                <a:cubicBezTo>
                  <a:pt x="1294948" y="886179"/>
                  <a:pt x="1041437" y="1114781"/>
                  <a:pt x="927137" y="1162651"/>
                </a:cubicBezTo>
                <a:cubicBezTo>
                  <a:pt x="812837" y="1210521"/>
                  <a:pt x="805998" y="1091336"/>
                  <a:pt x="739567" y="1086451"/>
                </a:cubicBezTo>
                <a:cubicBezTo>
                  <a:pt x="673136" y="1081566"/>
                  <a:pt x="594983" y="1134320"/>
                  <a:pt x="528552" y="1133343"/>
                </a:cubicBezTo>
                <a:cubicBezTo>
                  <a:pt x="462121" y="1132366"/>
                  <a:pt x="391783" y="1110874"/>
                  <a:pt x="340983" y="1080589"/>
                </a:cubicBezTo>
                <a:cubicBezTo>
                  <a:pt x="290183" y="1050304"/>
                  <a:pt x="223752" y="951635"/>
                  <a:pt x="223752" y="951635"/>
                </a:cubicBezTo>
                <a:cubicBezTo>
                  <a:pt x="187606" y="911581"/>
                  <a:pt x="140714" y="882274"/>
                  <a:pt x="124106" y="840266"/>
                </a:cubicBezTo>
                <a:cubicBezTo>
                  <a:pt x="107498" y="798258"/>
                  <a:pt x="111406" y="737689"/>
                  <a:pt x="124106" y="699589"/>
                </a:cubicBezTo>
                <a:cubicBezTo>
                  <a:pt x="136806" y="661489"/>
                  <a:pt x="208610" y="633647"/>
                  <a:pt x="200306" y="611666"/>
                </a:cubicBezTo>
                <a:cubicBezTo>
                  <a:pt x="192002" y="589685"/>
                  <a:pt x="107498" y="561844"/>
                  <a:pt x="74283" y="567705"/>
                </a:cubicBezTo>
                <a:cubicBezTo>
                  <a:pt x="41068" y="573566"/>
                  <a:pt x="7364" y="608247"/>
                  <a:pt x="1014" y="646835"/>
                </a:cubicBezTo>
                <a:cubicBezTo>
                  <a:pt x="-5336" y="685423"/>
                  <a:pt x="19575" y="741597"/>
                  <a:pt x="36183" y="799235"/>
                </a:cubicBezTo>
                <a:cubicBezTo>
                  <a:pt x="52791" y="856873"/>
                  <a:pt x="84052" y="952612"/>
                  <a:pt x="100660" y="992666"/>
                </a:cubicBezTo>
                <a:cubicBezTo>
                  <a:pt x="117268" y="1032720"/>
                  <a:pt x="119221" y="999504"/>
                  <a:pt x="135829" y="1039558"/>
                </a:cubicBezTo>
                <a:cubicBezTo>
                  <a:pt x="152437" y="1079612"/>
                  <a:pt x="173929" y="1188051"/>
                  <a:pt x="200306" y="1232989"/>
                </a:cubicBezTo>
                <a:cubicBezTo>
                  <a:pt x="226683" y="1277927"/>
                  <a:pt x="255013" y="1295512"/>
                  <a:pt x="294090" y="1309189"/>
                </a:cubicBezTo>
                <a:cubicBezTo>
                  <a:pt x="333167" y="1322866"/>
                  <a:pt x="385921" y="1327751"/>
                  <a:pt x="434767" y="1315051"/>
                </a:cubicBezTo>
                <a:cubicBezTo>
                  <a:pt x="483613" y="1302351"/>
                  <a:pt x="531482" y="1247643"/>
                  <a:pt x="587167" y="1232989"/>
                </a:cubicBezTo>
                <a:cubicBezTo>
                  <a:pt x="642852" y="1218335"/>
                  <a:pt x="721006" y="1216382"/>
                  <a:pt x="768875" y="1227128"/>
                </a:cubicBezTo>
                <a:cubicBezTo>
                  <a:pt x="816744" y="1237874"/>
                  <a:pt x="829444" y="1279881"/>
                  <a:pt x="874383" y="1297466"/>
                </a:cubicBezTo>
                <a:cubicBezTo>
                  <a:pt x="919321" y="1315050"/>
                  <a:pt x="980868" y="1324820"/>
                  <a:pt x="1038506" y="1332635"/>
                </a:cubicBezTo>
                <a:cubicBezTo>
                  <a:pt x="1096144" y="1340450"/>
                  <a:pt x="1168437" y="1319935"/>
                  <a:pt x="1220214" y="1344358"/>
                </a:cubicBezTo>
                <a:cubicBezTo>
                  <a:pt x="1271991" y="1368781"/>
                  <a:pt x="1297390" y="1451819"/>
                  <a:pt x="1349167" y="1479173"/>
                </a:cubicBezTo>
                <a:cubicBezTo>
                  <a:pt x="1400944" y="1506527"/>
                  <a:pt x="1485937" y="1490896"/>
                  <a:pt x="1530875" y="1508481"/>
                </a:cubicBezTo>
                <a:cubicBezTo>
                  <a:pt x="1575813" y="1526066"/>
                  <a:pt x="1578744" y="1555373"/>
                  <a:pt x="1618798" y="1584681"/>
                </a:cubicBezTo>
                <a:cubicBezTo>
                  <a:pt x="1658852" y="1613989"/>
                  <a:pt x="1724306" y="1652089"/>
                  <a:pt x="1771198" y="1684328"/>
                </a:cubicBezTo>
                <a:cubicBezTo>
                  <a:pt x="1818090" y="1716567"/>
                  <a:pt x="1863029" y="1745874"/>
                  <a:pt x="1900152" y="1778112"/>
                </a:cubicBezTo>
                <a:cubicBezTo>
                  <a:pt x="1937275" y="1810350"/>
                  <a:pt x="1963652" y="1842589"/>
                  <a:pt x="1993937" y="1877758"/>
                </a:cubicBezTo>
                <a:cubicBezTo>
                  <a:pt x="2024222" y="1912927"/>
                  <a:pt x="2052552" y="1946143"/>
                  <a:pt x="2081860" y="1989128"/>
                </a:cubicBezTo>
                <a:cubicBezTo>
                  <a:pt x="2111168" y="2032113"/>
                  <a:pt x="2137545" y="2091705"/>
                  <a:pt x="2169783" y="2135666"/>
                </a:cubicBezTo>
                <a:cubicBezTo>
                  <a:pt x="2202021" y="2179628"/>
                  <a:pt x="2200067" y="2194282"/>
                  <a:pt x="2275290" y="2252897"/>
                </a:cubicBezTo>
                <a:cubicBezTo>
                  <a:pt x="2350513" y="2311512"/>
                  <a:pt x="2549806" y="2454143"/>
                  <a:pt x="2621121" y="2487358"/>
                </a:cubicBezTo>
                <a:cubicBezTo>
                  <a:pt x="2692436" y="2520573"/>
                  <a:pt x="2692437" y="2488335"/>
                  <a:pt x="2691460" y="2458051"/>
                </a:cubicBezTo>
                <a:close/>
              </a:path>
            </a:pathLst>
          </a:custGeom>
          <a:solidFill>
            <a:srgbClr val="339933">
              <a:alpha val="49803"/>
            </a:srgbClr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3"/>
          <p:cNvSpPr txBox="1"/>
          <p:nvPr/>
        </p:nvSpPr>
        <p:spPr>
          <a:xfrm>
            <a:off x="549578" y="595564"/>
            <a:ext cx="56883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Accesos para San Antonio</a:t>
            </a:r>
            <a:endParaRPr/>
          </a:p>
        </p:txBody>
      </p:sp>
      <p:sp>
        <p:nvSpPr>
          <p:cNvPr id="1147" name="Google Shape;1147;p23"/>
          <p:cNvSpPr/>
          <p:nvPr/>
        </p:nvSpPr>
        <p:spPr>
          <a:xfrm>
            <a:off x="5758543" y="2619004"/>
            <a:ext cx="150915" cy="1656608"/>
          </a:xfrm>
          <a:custGeom>
            <a:rect b="b" l="l" r="r" t="t"/>
            <a:pathLst>
              <a:path extrusionOk="0" h="1656608" w="150915">
                <a:moveTo>
                  <a:pt x="22265" y="0"/>
                </a:moveTo>
                <a:lnTo>
                  <a:pt x="150915" y="1485"/>
                </a:lnTo>
                <a:lnTo>
                  <a:pt x="120238" y="1656608"/>
                </a:lnTo>
                <a:lnTo>
                  <a:pt x="0" y="1648196"/>
                </a:lnTo>
                <a:lnTo>
                  <a:pt x="22265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8" name="Google Shape;1148;p23"/>
          <p:cNvGrpSpPr/>
          <p:nvPr/>
        </p:nvGrpSpPr>
        <p:grpSpPr>
          <a:xfrm>
            <a:off x="5619630" y="4505061"/>
            <a:ext cx="703837" cy="2149739"/>
            <a:chOff x="5619630" y="4505061"/>
            <a:chExt cx="703837" cy="2149739"/>
          </a:xfrm>
        </p:grpSpPr>
        <p:sp>
          <p:nvSpPr>
            <p:cNvPr id="1149" name="Google Shape;1149;p23"/>
            <p:cNvSpPr/>
            <p:nvPr/>
          </p:nvSpPr>
          <p:spPr>
            <a:xfrm>
              <a:off x="5935133" y="4505061"/>
              <a:ext cx="388334" cy="2149739"/>
            </a:xfrm>
            <a:custGeom>
              <a:rect b="b" l="l" r="r" t="t"/>
              <a:pathLst>
                <a:path extrusionOk="0" h="2149739" w="388334">
                  <a:moveTo>
                    <a:pt x="0" y="24606"/>
                  </a:moveTo>
                  <a:cubicBezTo>
                    <a:pt x="93133" y="-89"/>
                    <a:pt x="186267" y="-24783"/>
                    <a:pt x="228600" y="50006"/>
                  </a:cubicBezTo>
                  <a:cubicBezTo>
                    <a:pt x="270933" y="124795"/>
                    <a:pt x="228600" y="312472"/>
                    <a:pt x="254000" y="473339"/>
                  </a:cubicBezTo>
                  <a:cubicBezTo>
                    <a:pt x="279400" y="634206"/>
                    <a:pt x="421922" y="735806"/>
                    <a:pt x="381000" y="1015206"/>
                  </a:cubicBezTo>
                  <a:cubicBezTo>
                    <a:pt x="329998" y="1253281"/>
                    <a:pt x="166511" y="1702417"/>
                    <a:pt x="8467" y="2149739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0" name="Google Shape;1150;p23"/>
            <p:cNvGrpSpPr/>
            <p:nvPr/>
          </p:nvGrpSpPr>
          <p:grpSpPr>
            <a:xfrm>
              <a:off x="5619630" y="6274858"/>
              <a:ext cx="310519" cy="290599"/>
              <a:chOff x="1089203" y="2601166"/>
              <a:chExt cx="436141" cy="408163"/>
            </a:xfrm>
          </p:grpSpPr>
          <p:sp>
            <p:nvSpPr>
              <p:cNvPr id="1151" name="Google Shape;1151;p23"/>
              <p:cNvSpPr txBox="1"/>
              <p:nvPr/>
            </p:nvSpPr>
            <p:spPr>
              <a:xfrm>
                <a:off x="1089203" y="2601166"/>
                <a:ext cx="436141" cy="350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152" name="Google Shape;1152;p23"/>
              <p:cNvSpPr/>
              <p:nvPr/>
            </p:nvSpPr>
            <p:spPr>
              <a:xfrm>
                <a:off x="1100782" y="2639997"/>
                <a:ext cx="374155" cy="369332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3" name="Google Shape;1153;p23"/>
          <p:cNvGrpSpPr/>
          <p:nvPr/>
        </p:nvGrpSpPr>
        <p:grpSpPr>
          <a:xfrm>
            <a:off x="6330043" y="5377543"/>
            <a:ext cx="1599897" cy="958205"/>
            <a:chOff x="6330043" y="5377543"/>
            <a:chExt cx="1599897" cy="958205"/>
          </a:xfrm>
        </p:grpSpPr>
        <p:sp>
          <p:nvSpPr>
            <p:cNvPr id="1154" name="Google Shape;1154;p23"/>
            <p:cNvSpPr/>
            <p:nvPr/>
          </p:nvSpPr>
          <p:spPr>
            <a:xfrm>
              <a:off x="6330043" y="5377543"/>
              <a:ext cx="1284514" cy="702128"/>
            </a:xfrm>
            <a:custGeom>
              <a:rect b="b" l="l" r="r" t="t"/>
              <a:pathLst>
                <a:path extrusionOk="0" h="702128" w="1284514">
                  <a:moveTo>
                    <a:pt x="0" y="0"/>
                  </a:moveTo>
                  <a:cubicBezTo>
                    <a:pt x="72571" y="86632"/>
                    <a:pt x="145143" y="173264"/>
                    <a:pt x="250371" y="228600"/>
                  </a:cubicBezTo>
                  <a:cubicBezTo>
                    <a:pt x="355600" y="283936"/>
                    <a:pt x="498021" y="290286"/>
                    <a:pt x="631371" y="332014"/>
                  </a:cubicBezTo>
                  <a:cubicBezTo>
                    <a:pt x="764721" y="373742"/>
                    <a:pt x="941614" y="417285"/>
                    <a:pt x="1050471" y="478971"/>
                  </a:cubicBezTo>
                  <a:cubicBezTo>
                    <a:pt x="1159328" y="540657"/>
                    <a:pt x="1221921" y="621392"/>
                    <a:pt x="1284514" y="702128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5" name="Google Shape;1155;p23"/>
            <p:cNvGrpSpPr/>
            <p:nvPr/>
          </p:nvGrpSpPr>
          <p:grpSpPr>
            <a:xfrm>
              <a:off x="7619421" y="6027971"/>
              <a:ext cx="310519" cy="307777"/>
              <a:chOff x="7619421" y="6027971"/>
              <a:chExt cx="310519" cy="307777"/>
            </a:xfrm>
          </p:grpSpPr>
          <p:sp>
            <p:nvSpPr>
              <p:cNvPr id="1156" name="Google Shape;1156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</p:grpSp>
      <p:grpSp>
        <p:nvGrpSpPr>
          <p:cNvPr id="1158" name="Google Shape;1158;p23"/>
          <p:cNvGrpSpPr/>
          <p:nvPr/>
        </p:nvGrpSpPr>
        <p:grpSpPr>
          <a:xfrm>
            <a:off x="7274559" y="3464560"/>
            <a:ext cx="1360329" cy="3000946"/>
            <a:chOff x="7274559" y="3464560"/>
            <a:chExt cx="1360329" cy="3000946"/>
          </a:xfrm>
        </p:grpSpPr>
        <p:sp>
          <p:nvSpPr>
            <p:cNvPr id="1159" name="Google Shape;1159;p23"/>
            <p:cNvSpPr/>
            <p:nvPr/>
          </p:nvSpPr>
          <p:spPr>
            <a:xfrm>
              <a:off x="7274559" y="3464560"/>
              <a:ext cx="1310763" cy="2651760"/>
            </a:xfrm>
            <a:custGeom>
              <a:rect b="b" l="l" r="r" t="t"/>
              <a:pathLst>
                <a:path extrusionOk="0" h="2651760" w="1310763">
                  <a:moveTo>
                    <a:pt x="0" y="0"/>
                  </a:moveTo>
                  <a:cubicBezTo>
                    <a:pt x="68156" y="71120"/>
                    <a:pt x="136313" y="142240"/>
                    <a:pt x="218440" y="193040"/>
                  </a:cubicBezTo>
                  <a:cubicBezTo>
                    <a:pt x="300567" y="243840"/>
                    <a:pt x="358987" y="256540"/>
                    <a:pt x="492760" y="304800"/>
                  </a:cubicBezTo>
                  <a:cubicBezTo>
                    <a:pt x="626533" y="353060"/>
                    <a:pt x="886460" y="377613"/>
                    <a:pt x="1021080" y="482600"/>
                  </a:cubicBezTo>
                  <a:cubicBezTo>
                    <a:pt x="1155700" y="587587"/>
                    <a:pt x="1264920" y="760307"/>
                    <a:pt x="1300480" y="934720"/>
                  </a:cubicBezTo>
                  <a:cubicBezTo>
                    <a:pt x="1336040" y="1109133"/>
                    <a:pt x="1270847" y="1353820"/>
                    <a:pt x="1234440" y="1529080"/>
                  </a:cubicBezTo>
                  <a:cubicBezTo>
                    <a:pt x="1198033" y="1704340"/>
                    <a:pt x="1098127" y="1799167"/>
                    <a:pt x="1082040" y="1986280"/>
                  </a:cubicBezTo>
                  <a:cubicBezTo>
                    <a:pt x="1065953" y="2173393"/>
                    <a:pt x="1107863" y="2391410"/>
                    <a:pt x="1137920" y="265176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23"/>
            <p:cNvGrpSpPr/>
            <p:nvPr/>
          </p:nvGrpSpPr>
          <p:grpSpPr>
            <a:xfrm>
              <a:off x="8324369" y="6157729"/>
              <a:ext cx="310519" cy="307777"/>
              <a:chOff x="7619421" y="6027971"/>
              <a:chExt cx="310519" cy="307777"/>
            </a:xfrm>
          </p:grpSpPr>
          <p:sp>
            <p:nvSpPr>
              <p:cNvPr id="1161" name="Google Shape;1161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/>
              </a:p>
            </p:txBody>
          </p:sp>
        </p:grpSp>
      </p:grpSp>
      <p:grpSp>
        <p:nvGrpSpPr>
          <p:cNvPr id="1163" name="Google Shape;1163;p23"/>
          <p:cNvGrpSpPr/>
          <p:nvPr/>
        </p:nvGrpSpPr>
        <p:grpSpPr>
          <a:xfrm>
            <a:off x="5110692" y="578757"/>
            <a:ext cx="713165" cy="1854200"/>
            <a:chOff x="5110692" y="578757"/>
            <a:chExt cx="713165" cy="1854200"/>
          </a:xfrm>
        </p:grpSpPr>
        <p:sp>
          <p:nvSpPr>
            <p:cNvPr id="1164" name="Google Shape;1164;p23"/>
            <p:cNvSpPr/>
            <p:nvPr/>
          </p:nvSpPr>
          <p:spPr>
            <a:xfrm>
              <a:off x="5110692" y="578757"/>
              <a:ext cx="713165" cy="1854200"/>
            </a:xfrm>
            <a:custGeom>
              <a:rect b="b" l="l" r="r" t="t"/>
              <a:pathLst>
                <a:path extrusionOk="0" h="1854200" w="713165">
                  <a:moveTo>
                    <a:pt x="713165" y="1854200"/>
                  </a:moveTo>
                  <a:cubicBezTo>
                    <a:pt x="691847" y="1806121"/>
                    <a:pt x="670529" y="1758043"/>
                    <a:pt x="609751" y="1750786"/>
                  </a:cubicBezTo>
                  <a:cubicBezTo>
                    <a:pt x="548973" y="1743529"/>
                    <a:pt x="434673" y="1822450"/>
                    <a:pt x="348494" y="1810657"/>
                  </a:cubicBezTo>
                  <a:cubicBezTo>
                    <a:pt x="262315" y="1798864"/>
                    <a:pt x="150736" y="1731736"/>
                    <a:pt x="92679" y="1680029"/>
                  </a:cubicBezTo>
                  <a:cubicBezTo>
                    <a:pt x="34622" y="1628322"/>
                    <a:pt x="3779" y="1559378"/>
                    <a:pt x="151" y="1500414"/>
                  </a:cubicBezTo>
                  <a:cubicBezTo>
                    <a:pt x="-3477" y="1441450"/>
                    <a:pt x="59115" y="1383393"/>
                    <a:pt x="70908" y="1326243"/>
                  </a:cubicBezTo>
                  <a:cubicBezTo>
                    <a:pt x="82701" y="1269093"/>
                    <a:pt x="52765" y="1227364"/>
                    <a:pt x="70908" y="1157514"/>
                  </a:cubicBezTo>
                  <a:cubicBezTo>
                    <a:pt x="89051" y="1087664"/>
                    <a:pt x="153004" y="1012825"/>
                    <a:pt x="179765" y="907143"/>
                  </a:cubicBezTo>
                  <a:cubicBezTo>
                    <a:pt x="206526" y="801461"/>
                    <a:pt x="225273" y="625022"/>
                    <a:pt x="231472" y="523422"/>
                  </a:cubicBezTo>
                  <a:cubicBezTo>
                    <a:pt x="237671" y="421822"/>
                    <a:pt x="238427" y="426055"/>
                    <a:pt x="216958" y="297543"/>
                  </a:cubicBezTo>
                  <a:cubicBezTo>
                    <a:pt x="195489" y="169031"/>
                    <a:pt x="130175" y="54882"/>
                    <a:pt x="121708" y="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5" name="Google Shape;1165;p23"/>
            <p:cNvGrpSpPr/>
            <p:nvPr/>
          </p:nvGrpSpPr>
          <p:grpSpPr>
            <a:xfrm>
              <a:off x="5358079" y="612540"/>
              <a:ext cx="310519" cy="307777"/>
              <a:chOff x="7619421" y="6027971"/>
              <a:chExt cx="310519" cy="307777"/>
            </a:xfrm>
          </p:grpSpPr>
          <p:sp>
            <p:nvSpPr>
              <p:cNvPr id="1166" name="Google Shape;1166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</p:grpSp>
      <p:grpSp>
        <p:nvGrpSpPr>
          <p:cNvPr id="1168" name="Google Shape;1168;p23"/>
          <p:cNvGrpSpPr/>
          <p:nvPr/>
        </p:nvGrpSpPr>
        <p:grpSpPr>
          <a:xfrm>
            <a:off x="5775913" y="409774"/>
            <a:ext cx="515290" cy="2003226"/>
            <a:chOff x="5775913" y="409774"/>
            <a:chExt cx="515290" cy="2003226"/>
          </a:xfrm>
        </p:grpSpPr>
        <p:sp>
          <p:nvSpPr>
            <p:cNvPr id="1169" name="Google Shape;1169;p23"/>
            <p:cNvSpPr/>
            <p:nvPr/>
          </p:nvSpPr>
          <p:spPr>
            <a:xfrm>
              <a:off x="5775913" y="497840"/>
              <a:ext cx="368645" cy="1915160"/>
            </a:xfrm>
            <a:custGeom>
              <a:rect b="b" l="l" r="r" t="t"/>
              <a:pathLst>
                <a:path extrusionOk="0" h="1915160" w="368645">
                  <a:moveTo>
                    <a:pt x="71167" y="1915160"/>
                  </a:moveTo>
                  <a:cubicBezTo>
                    <a:pt x="43227" y="1866476"/>
                    <a:pt x="-1646" y="1817793"/>
                    <a:pt x="47" y="1727200"/>
                  </a:cubicBezTo>
                  <a:cubicBezTo>
                    <a:pt x="1740" y="1636607"/>
                    <a:pt x="43227" y="1497753"/>
                    <a:pt x="81327" y="1371600"/>
                  </a:cubicBezTo>
                  <a:cubicBezTo>
                    <a:pt x="119427" y="1245447"/>
                    <a:pt x="181234" y="1116753"/>
                    <a:pt x="228647" y="970280"/>
                  </a:cubicBezTo>
                  <a:cubicBezTo>
                    <a:pt x="276060" y="823807"/>
                    <a:pt x="387820" y="623147"/>
                    <a:pt x="365807" y="492760"/>
                  </a:cubicBezTo>
                  <a:cubicBezTo>
                    <a:pt x="343794" y="362373"/>
                    <a:pt x="141440" y="270087"/>
                    <a:pt x="96567" y="187960"/>
                  </a:cubicBezTo>
                  <a:cubicBezTo>
                    <a:pt x="51694" y="105833"/>
                    <a:pt x="74130" y="52916"/>
                    <a:pt x="96567" y="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23"/>
            <p:cNvGrpSpPr/>
            <p:nvPr/>
          </p:nvGrpSpPr>
          <p:grpSpPr>
            <a:xfrm>
              <a:off x="5980684" y="409774"/>
              <a:ext cx="310519" cy="307777"/>
              <a:chOff x="7619421" y="6027971"/>
              <a:chExt cx="310519" cy="307777"/>
            </a:xfrm>
          </p:grpSpPr>
          <p:sp>
            <p:nvSpPr>
              <p:cNvPr id="1171" name="Google Shape;1171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</p:grpSp>
      </p:grpSp>
      <p:grpSp>
        <p:nvGrpSpPr>
          <p:cNvPr id="1173" name="Google Shape;1173;p23"/>
          <p:cNvGrpSpPr/>
          <p:nvPr/>
        </p:nvGrpSpPr>
        <p:grpSpPr>
          <a:xfrm>
            <a:off x="5835650" y="679515"/>
            <a:ext cx="2380988" cy="1744640"/>
            <a:chOff x="5835650" y="679515"/>
            <a:chExt cx="2380988" cy="1744640"/>
          </a:xfrm>
        </p:grpSpPr>
        <p:sp>
          <p:nvSpPr>
            <p:cNvPr id="1174" name="Google Shape;1174;p23"/>
            <p:cNvSpPr/>
            <p:nvPr/>
          </p:nvSpPr>
          <p:spPr>
            <a:xfrm>
              <a:off x="5835650" y="1028700"/>
              <a:ext cx="2190750" cy="1395455"/>
            </a:xfrm>
            <a:custGeom>
              <a:rect b="b" l="l" r="r" t="t"/>
              <a:pathLst>
                <a:path extrusionOk="0" h="1395455" w="2190750">
                  <a:moveTo>
                    <a:pt x="0" y="1384300"/>
                  </a:moveTo>
                  <a:cubicBezTo>
                    <a:pt x="34925" y="1394883"/>
                    <a:pt x="69850" y="1405467"/>
                    <a:pt x="114300" y="1377950"/>
                  </a:cubicBezTo>
                  <a:cubicBezTo>
                    <a:pt x="158750" y="1350433"/>
                    <a:pt x="211667" y="1267883"/>
                    <a:pt x="266700" y="1219200"/>
                  </a:cubicBezTo>
                  <a:cubicBezTo>
                    <a:pt x="321733" y="1170517"/>
                    <a:pt x="375708" y="1129242"/>
                    <a:pt x="444500" y="1085850"/>
                  </a:cubicBezTo>
                  <a:cubicBezTo>
                    <a:pt x="513292" y="1042458"/>
                    <a:pt x="620183" y="996950"/>
                    <a:pt x="679450" y="958850"/>
                  </a:cubicBezTo>
                  <a:cubicBezTo>
                    <a:pt x="738717" y="920750"/>
                    <a:pt x="764117" y="910167"/>
                    <a:pt x="800100" y="857250"/>
                  </a:cubicBezTo>
                  <a:cubicBezTo>
                    <a:pt x="836083" y="804333"/>
                    <a:pt x="846667" y="705908"/>
                    <a:pt x="895350" y="641350"/>
                  </a:cubicBezTo>
                  <a:cubicBezTo>
                    <a:pt x="944033" y="576792"/>
                    <a:pt x="1001183" y="525992"/>
                    <a:pt x="1092200" y="469900"/>
                  </a:cubicBezTo>
                  <a:cubicBezTo>
                    <a:pt x="1183217" y="413808"/>
                    <a:pt x="1336675" y="345017"/>
                    <a:pt x="1441450" y="304800"/>
                  </a:cubicBezTo>
                  <a:cubicBezTo>
                    <a:pt x="1546225" y="264583"/>
                    <a:pt x="1640417" y="239183"/>
                    <a:pt x="1720850" y="228600"/>
                  </a:cubicBezTo>
                  <a:cubicBezTo>
                    <a:pt x="1801283" y="218017"/>
                    <a:pt x="1845733" y="279400"/>
                    <a:pt x="1924050" y="241300"/>
                  </a:cubicBezTo>
                  <a:cubicBezTo>
                    <a:pt x="2002367" y="203200"/>
                    <a:pt x="2096558" y="101600"/>
                    <a:pt x="2190750" y="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5" name="Google Shape;1175;p23"/>
            <p:cNvGrpSpPr/>
            <p:nvPr/>
          </p:nvGrpSpPr>
          <p:grpSpPr>
            <a:xfrm>
              <a:off x="7906119" y="679515"/>
              <a:ext cx="310519" cy="307777"/>
              <a:chOff x="7619421" y="6027971"/>
              <a:chExt cx="310519" cy="307777"/>
            </a:xfrm>
          </p:grpSpPr>
          <p:sp>
            <p:nvSpPr>
              <p:cNvPr id="1176" name="Google Shape;1176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</p:grpSp>
      </p:grpSp>
      <p:grpSp>
        <p:nvGrpSpPr>
          <p:cNvPr id="1178" name="Google Shape;1178;p23"/>
          <p:cNvGrpSpPr/>
          <p:nvPr/>
        </p:nvGrpSpPr>
        <p:grpSpPr>
          <a:xfrm>
            <a:off x="5924550" y="1046261"/>
            <a:ext cx="2816031" cy="3201889"/>
            <a:chOff x="5924550" y="1046261"/>
            <a:chExt cx="2816031" cy="3201889"/>
          </a:xfrm>
        </p:grpSpPr>
        <p:sp>
          <p:nvSpPr>
            <p:cNvPr id="1179" name="Google Shape;1179;p23"/>
            <p:cNvSpPr/>
            <p:nvPr/>
          </p:nvSpPr>
          <p:spPr>
            <a:xfrm>
              <a:off x="5924550" y="1200150"/>
              <a:ext cx="2438400" cy="3048000"/>
            </a:xfrm>
            <a:custGeom>
              <a:rect b="b" l="l" r="r" t="t"/>
              <a:pathLst>
                <a:path extrusionOk="0" h="3048000" w="2438400">
                  <a:moveTo>
                    <a:pt x="0" y="3048000"/>
                  </a:moveTo>
                  <a:cubicBezTo>
                    <a:pt x="76729" y="3043237"/>
                    <a:pt x="153458" y="3038475"/>
                    <a:pt x="241300" y="2990850"/>
                  </a:cubicBezTo>
                  <a:cubicBezTo>
                    <a:pt x="329142" y="2943225"/>
                    <a:pt x="397933" y="2840567"/>
                    <a:pt x="527050" y="2762250"/>
                  </a:cubicBezTo>
                  <a:cubicBezTo>
                    <a:pt x="656167" y="2683933"/>
                    <a:pt x="887942" y="2598208"/>
                    <a:pt x="1016000" y="2520950"/>
                  </a:cubicBezTo>
                  <a:cubicBezTo>
                    <a:pt x="1144058" y="2443692"/>
                    <a:pt x="1221317" y="2401358"/>
                    <a:pt x="1295400" y="2298700"/>
                  </a:cubicBezTo>
                  <a:cubicBezTo>
                    <a:pt x="1369483" y="2196042"/>
                    <a:pt x="1383242" y="2027767"/>
                    <a:pt x="1460500" y="1905000"/>
                  </a:cubicBezTo>
                  <a:cubicBezTo>
                    <a:pt x="1537758" y="1782233"/>
                    <a:pt x="1663700" y="1662642"/>
                    <a:pt x="1758950" y="1562100"/>
                  </a:cubicBezTo>
                  <a:cubicBezTo>
                    <a:pt x="1854200" y="1461558"/>
                    <a:pt x="1963208" y="1425575"/>
                    <a:pt x="2032000" y="1301750"/>
                  </a:cubicBezTo>
                  <a:cubicBezTo>
                    <a:pt x="2100792" y="1177925"/>
                    <a:pt x="2141008" y="973667"/>
                    <a:pt x="2171700" y="819150"/>
                  </a:cubicBezTo>
                  <a:cubicBezTo>
                    <a:pt x="2202392" y="664633"/>
                    <a:pt x="2171700" y="511175"/>
                    <a:pt x="2216150" y="374650"/>
                  </a:cubicBezTo>
                  <a:cubicBezTo>
                    <a:pt x="2260600" y="238125"/>
                    <a:pt x="2349500" y="119062"/>
                    <a:pt x="2438400" y="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23"/>
            <p:cNvGrpSpPr/>
            <p:nvPr/>
          </p:nvGrpSpPr>
          <p:grpSpPr>
            <a:xfrm>
              <a:off x="8430062" y="1046261"/>
              <a:ext cx="310519" cy="307777"/>
              <a:chOff x="7619421" y="6027971"/>
              <a:chExt cx="310519" cy="307777"/>
            </a:xfrm>
          </p:grpSpPr>
          <p:sp>
            <p:nvSpPr>
              <p:cNvPr id="1181" name="Google Shape;1181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</p:grpSp>
      <p:grpSp>
        <p:nvGrpSpPr>
          <p:cNvPr id="1183" name="Google Shape;1183;p23"/>
          <p:cNvGrpSpPr/>
          <p:nvPr/>
        </p:nvGrpSpPr>
        <p:grpSpPr>
          <a:xfrm>
            <a:off x="6127750" y="2413000"/>
            <a:ext cx="2839043" cy="2469266"/>
            <a:chOff x="6127750" y="2413000"/>
            <a:chExt cx="2839043" cy="2469266"/>
          </a:xfrm>
        </p:grpSpPr>
        <p:sp>
          <p:nvSpPr>
            <p:cNvPr id="1184" name="Google Shape;1184;p23"/>
            <p:cNvSpPr/>
            <p:nvPr/>
          </p:nvSpPr>
          <p:spPr>
            <a:xfrm>
              <a:off x="6127750" y="2628899"/>
              <a:ext cx="2432050" cy="2253367"/>
            </a:xfrm>
            <a:custGeom>
              <a:rect b="b" l="l" r="r" t="t"/>
              <a:pathLst>
                <a:path extrusionOk="0" h="2253367" w="2432050">
                  <a:moveTo>
                    <a:pt x="0" y="1860550"/>
                  </a:moveTo>
                  <a:cubicBezTo>
                    <a:pt x="84666" y="1794404"/>
                    <a:pt x="169333" y="1728258"/>
                    <a:pt x="285750" y="1708150"/>
                  </a:cubicBezTo>
                  <a:cubicBezTo>
                    <a:pt x="402167" y="1688042"/>
                    <a:pt x="595842" y="1710267"/>
                    <a:pt x="698500" y="1739900"/>
                  </a:cubicBezTo>
                  <a:cubicBezTo>
                    <a:pt x="801158" y="1769533"/>
                    <a:pt x="846667" y="1819275"/>
                    <a:pt x="901700" y="1885950"/>
                  </a:cubicBezTo>
                  <a:cubicBezTo>
                    <a:pt x="956733" y="1952625"/>
                    <a:pt x="913342" y="2080683"/>
                    <a:pt x="1028700" y="2139950"/>
                  </a:cubicBezTo>
                  <a:cubicBezTo>
                    <a:pt x="1144058" y="2199217"/>
                    <a:pt x="1486958" y="2284942"/>
                    <a:pt x="1593850" y="2241550"/>
                  </a:cubicBezTo>
                  <a:cubicBezTo>
                    <a:pt x="1700742" y="2198158"/>
                    <a:pt x="1675342" y="1979083"/>
                    <a:pt x="1670050" y="1879600"/>
                  </a:cubicBezTo>
                  <a:cubicBezTo>
                    <a:pt x="1664758" y="1780117"/>
                    <a:pt x="1553633" y="1794933"/>
                    <a:pt x="1562100" y="1644650"/>
                  </a:cubicBezTo>
                  <a:cubicBezTo>
                    <a:pt x="1570567" y="1494367"/>
                    <a:pt x="1685925" y="1503892"/>
                    <a:pt x="1758950" y="1435100"/>
                  </a:cubicBezTo>
                  <a:cubicBezTo>
                    <a:pt x="1831975" y="1366308"/>
                    <a:pt x="1966383" y="1333500"/>
                    <a:pt x="2000250" y="1231900"/>
                  </a:cubicBezTo>
                  <a:cubicBezTo>
                    <a:pt x="2034117" y="1130300"/>
                    <a:pt x="1950508" y="933450"/>
                    <a:pt x="1962150" y="825500"/>
                  </a:cubicBezTo>
                  <a:cubicBezTo>
                    <a:pt x="1973792" y="717550"/>
                    <a:pt x="2045758" y="704850"/>
                    <a:pt x="2070100" y="584200"/>
                  </a:cubicBezTo>
                  <a:cubicBezTo>
                    <a:pt x="2094442" y="463550"/>
                    <a:pt x="2129367" y="330200"/>
                    <a:pt x="2184400" y="222250"/>
                  </a:cubicBezTo>
                  <a:cubicBezTo>
                    <a:pt x="2239433" y="114300"/>
                    <a:pt x="2352997" y="281793"/>
                    <a:pt x="2432050" y="0"/>
                  </a:cubicBezTo>
                </a:path>
              </a:pathLst>
            </a:custGeom>
            <a:noFill/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5" name="Google Shape;1185;p23"/>
            <p:cNvGrpSpPr/>
            <p:nvPr/>
          </p:nvGrpSpPr>
          <p:grpSpPr>
            <a:xfrm>
              <a:off x="8656274" y="2413000"/>
              <a:ext cx="310519" cy="307777"/>
              <a:chOff x="7619421" y="6027971"/>
              <a:chExt cx="310519" cy="307777"/>
            </a:xfrm>
          </p:grpSpPr>
          <p:sp>
            <p:nvSpPr>
              <p:cNvPr id="1186" name="Google Shape;1186;p23"/>
              <p:cNvSpPr/>
              <p:nvPr/>
            </p:nvSpPr>
            <p:spPr>
              <a:xfrm>
                <a:off x="7628194" y="6056364"/>
                <a:ext cx="266387" cy="262953"/>
              </a:xfrm>
              <a:prstGeom prst="ellipse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3"/>
              <p:cNvSpPr txBox="1"/>
              <p:nvPr/>
            </p:nvSpPr>
            <p:spPr>
              <a:xfrm>
                <a:off x="7619421" y="6027971"/>
                <a:ext cx="310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" name="Google Shape;1192;p24"/>
          <p:cNvGraphicFramePr/>
          <p:nvPr/>
        </p:nvGraphicFramePr>
        <p:xfrm>
          <a:off x="3906100" y="762000"/>
          <a:ext cx="8156700" cy="53547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93" name="Google Shape;1193;p24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4" name="Google Shape;1194;p24"/>
          <p:cNvGrpSpPr/>
          <p:nvPr/>
        </p:nvGrpSpPr>
        <p:grpSpPr>
          <a:xfrm>
            <a:off x="6105236" y="1427018"/>
            <a:ext cx="3870037" cy="4003964"/>
            <a:chOff x="6105236" y="1427018"/>
            <a:chExt cx="3870037" cy="4003964"/>
          </a:xfrm>
        </p:grpSpPr>
        <p:cxnSp>
          <p:nvCxnSpPr>
            <p:cNvPr id="1195" name="Google Shape;1195;p24"/>
            <p:cNvCxnSpPr/>
            <p:nvPr/>
          </p:nvCxnSpPr>
          <p:spPr>
            <a:xfrm flipH="1" rot="10800000">
              <a:off x="80818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 flipH="1" rot="10800000">
              <a:off x="8081818" y="2198255"/>
              <a:ext cx="1496291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 flipH="1" rot="10800000">
              <a:off x="8081818" y="3020291"/>
              <a:ext cx="1893455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8081818" y="3429000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8081818" y="3429000"/>
              <a:ext cx="0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 flipH="1">
              <a:off x="6502400" y="3429000"/>
              <a:ext cx="1579418" cy="123536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 flipH="1">
              <a:off x="7185891" y="3429000"/>
              <a:ext cx="895926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 flipH="1">
              <a:off x="6105236" y="3429000"/>
              <a:ext cx="1976582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 rot="10800000">
              <a:off x="6105237" y="3020291"/>
              <a:ext cx="1976581" cy="4087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 rot="10800000">
              <a:off x="6502400" y="2198255"/>
              <a:ext cx="1579418" cy="1230745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 rot="10800000">
              <a:off x="7269018" y="1653309"/>
              <a:ext cx="812800" cy="1775691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 rot="10800000">
              <a:off x="8081817" y="1427018"/>
              <a:ext cx="1" cy="2001982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07" name="Google Shape;1207;p24"/>
          <p:cNvSpPr txBox="1"/>
          <p:nvPr/>
        </p:nvSpPr>
        <p:spPr>
          <a:xfrm>
            <a:off x="2061995" y="4292812"/>
            <a:ext cx="2237864" cy="398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CLASIFICACIÓN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BRECHAS</a:t>
            </a:r>
            <a:endParaRPr/>
          </a:p>
        </p:txBody>
      </p:sp>
      <p:cxnSp>
        <p:nvCxnSpPr>
          <p:cNvPr id="1208" name="Google Shape;1208;p24"/>
          <p:cNvCxnSpPr/>
          <p:nvPr/>
        </p:nvCxnSpPr>
        <p:spPr>
          <a:xfrm>
            <a:off x="2061995" y="4806565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9" name="Google Shape;1209;p24"/>
          <p:cNvSpPr/>
          <p:nvPr/>
        </p:nvSpPr>
        <p:spPr>
          <a:xfrm>
            <a:off x="2014237" y="355926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4"/>
          <p:cNvSpPr txBox="1"/>
          <p:nvPr/>
        </p:nvSpPr>
        <p:spPr>
          <a:xfrm>
            <a:off x="2061995" y="5113220"/>
            <a:ext cx="2237864" cy="87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: NULA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: BAJA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: MEDIA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 ALTA</a:t>
            </a:r>
            <a:endParaRPr/>
          </a:p>
        </p:txBody>
      </p:sp>
      <p:sp>
        <p:nvSpPr>
          <p:cNvPr id="1211" name="Google Shape;1211;p24"/>
          <p:cNvSpPr/>
          <p:nvPr/>
        </p:nvSpPr>
        <p:spPr>
          <a:xfrm>
            <a:off x="2110945" y="3644383"/>
            <a:ext cx="231885" cy="255073"/>
          </a:xfrm>
          <a:custGeom>
            <a:rect b="b" l="l" r="r" t="t"/>
            <a:pathLst>
              <a:path extrusionOk="0" h="21600" w="2160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24"/>
          <p:cNvSpPr/>
          <p:nvPr/>
        </p:nvSpPr>
        <p:spPr>
          <a:xfrm>
            <a:off x="6132945" y="1477818"/>
            <a:ext cx="3851564" cy="2410691"/>
          </a:xfrm>
          <a:custGeom>
            <a:rect b="b" l="l" r="r" t="t"/>
            <a:pathLst>
              <a:path extrusionOk="0" h="2410691" w="3851564">
                <a:moveTo>
                  <a:pt x="0" y="1524000"/>
                </a:moveTo>
                <a:lnTo>
                  <a:pt x="378691" y="729673"/>
                </a:lnTo>
                <a:lnTo>
                  <a:pt x="1052946" y="184727"/>
                </a:lnTo>
                <a:lnTo>
                  <a:pt x="1921164" y="0"/>
                </a:lnTo>
                <a:lnTo>
                  <a:pt x="2770910" y="175491"/>
                </a:lnTo>
                <a:lnTo>
                  <a:pt x="3463637" y="720437"/>
                </a:lnTo>
                <a:lnTo>
                  <a:pt x="3851564" y="1551709"/>
                </a:lnTo>
                <a:cubicBezTo>
                  <a:pt x="3848485" y="1838036"/>
                  <a:pt x="3845407" y="2124364"/>
                  <a:pt x="3842328" y="2410691"/>
                </a:cubicBezTo>
                <a:lnTo>
                  <a:pt x="1939637" y="1967346"/>
                </a:lnTo>
                <a:lnTo>
                  <a:pt x="877455" y="1154546"/>
                </a:lnTo>
                <a:lnTo>
                  <a:pt x="0" y="1524000"/>
                </a:lnTo>
                <a:close/>
              </a:path>
            </a:pathLst>
          </a:custGeom>
          <a:solidFill>
            <a:srgbClr val="739A28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4"/>
          <p:cNvSpPr/>
          <p:nvPr/>
        </p:nvSpPr>
        <p:spPr>
          <a:xfrm>
            <a:off x="7204364" y="4036291"/>
            <a:ext cx="2410691" cy="1376218"/>
          </a:xfrm>
          <a:custGeom>
            <a:rect b="b" l="l" r="r" t="t"/>
            <a:pathLst>
              <a:path extrusionOk="0" h="1376218" w="2410691">
                <a:moveTo>
                  <a:pt x="0" y="1191491"/>
                </a:moveTo>
                <a:lnTo>
                  <a:pt x="868218" y="720436"/>
                </a:lnTo>
                <a:lnTo>
                  <a:pt x="1136072" y="0"/>
                </a:lnTo>
                <a:lnTo>
                  <a:pt x="2410691" y="637309"/>
                </a:lnTo>
                <a:lnTo>
                  <a:pt x="1690254" y="1182254"/>
                </a:lnTo>
                <a:lnTo>
                  <a:pt x="858981" y="1376218"/>
                </a:lnTo>
                <a:lnTo>
                  <a:pt x="0" y="1191491"/>
                </a:lnTo>
                <a:close/>
              </a:path>
            </a:pathLst>
          </a:custGeom>
          <a:solidFill>
            <a:srgbClr val="739A28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5"/>
          <p:cNvSpPr txBox="1"/>
          <p:nvPr/>
        </p:nvSpPr>
        <p:spPr>
          <a:xfrm>
            <a:off x="529389" y="2985801"/>
            <a:ext cx="4036305" cy="8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de Integración </a:t>
            </a:r>
            <a:endParaRPr/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 Puerto</a:t>
            </a:r>
            <a:endParaRPr/>
          </a:p>
        </p:txBody>
      </p:sp>
      <p:cxnSp>
        <p:nvCxnSpPr>
          <p:cNvPr id="1219" name="Google Shape;1219;p25"/>
          <p:cNvCxnSpPr/>
          <p:nvPr/>
        </p:nvCxnSpPr>
        <p:spPr>
          <a:xfrm>
            <a:off x="3831920" y="4012738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0" name="Google Shape;1220;p25"/>
          <p:cNvSpPr txBox="1"/>
          <p:nvPr/>
        </p:nvSpPr>
        <p:spPr>
          <a:xfrm>
            <a:off x="7626306" y="3350846"/>
            <a:ext cx="2064604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ANTONIO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DE VALPARAÍSO</a:t>
            </a:r>
            <a:endParaRPr/>
          </a:p>
        </p:txBody>
      </p:sp>
      <p:sp>
        <p:nvSpPr>
          <p:cNvPr id="1221" name="Google Shape;1221;p25"/>
          <p:cNvSpPr/>
          <p:nvPr/>
        </p:nvSpPr>
        <p:spPr>
          <a:xfrm>
            <a:off x="5547154" y="2889000"/>
            <a:ext cx="1532644" cy="10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/>
        </p:nvSpPr>
        <p:spPr>
          <a:xfrm>
            <a:off x="1790700" y="1954948"/>
            <a:ext cx="3684814" cy="13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 Necesidad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un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Maestro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806671" y="3695727"/>
            <a:ext cx="2598130" cy="936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Aportes de un Plan Maestro al Proyecto de ciudad puerto de San Antonio.</a:t>
            </a:r>
            <a:endParaRPr/>
          </a:p>
        </p:txBody>
      </p:sp>
      <p:cxnSp>
        <p:nvCxnSpPr>
          <p:cNvPr id="142" name="Google Shape;142;p3"/>
          <p:cNvCxnSpPr/>
          <p:nvPr/>
        </p:nvCxnSpPr>
        <p:spPr>
          <a:xfrm>
            <a:off x="1806671" y="3428999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"/>
          <p:cNvSpPr txBox="1"/>
          <p:nvPr/>
        </p:nvSpPr>
        <p:spPr>
          <a:xfrm>
            <a:off x="1806671" y="1566492"/>
            <a:ext cx="1754372" cy="126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ANTONIO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5010752" y="762000"/>
            <a:ext cx="5697465" cy="564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instrumento indicativo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organiza y ordena las iniciativas de inversión urbana, bajo una visión estratégica y compartida por todos los actores.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Plan Maestro actúa como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carta de navegación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la coordinación entre todos los actores.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Éste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 mayor valor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cada iniciativa de inversión, porque forma parte de un proyecto de ciudad.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Éste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visualizar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proceso de desarrollo urbano en el tiempo, que puede asegurar un mejoramiento continuo de la calidad de vida urbana de San Antonio (corto, mediano y largo plazo).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Plan Maestro ayuda a la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convergencia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diferentes instrumentos de acción, PLADECO, PRC y planes de inversión.  </a:t>
            </a:r>
            <a:endParaRPr/>
          </a:p>
          <a:p>
            <a:pPr indent="-2413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Plan Maestro es una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herramienta de visualización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la ciudadanía, de una mejor ciudad con el proyecto Puerto Exterior. </a:t>
            </a:r>
            <a:endParaRPr/>
          </a:p>
        </p:txBody>
      </p:sp>
      <p:cxnSp>
        <p:nvCxnSpPr>
          <p:cNvPr id="145" name="Google Shape;145;p3"/>
          <p:cNvCxnSpPr/>
          <p:nvPr/>
        </p:nvCxnSpPr>
        <p:spPr>
          <a:xfrm>
            <a:off x="4881885" y="1492625"/>
            <a:ext cx="0" cy="4200603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3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790700" y="2874262"/>
            <a:ext cx="3684814" cy="45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806671" y="3695727"/>
            <a:ext cx="2598130" cy="6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elaboración del Plan  Maestro.</a:t>
            </a:r>
            <a:endParaRPr/>
          </a:p>
        </p:txBody>
      </p:sp>
      <p:cxnSp>
        <p:nvCxnSpPr>
          <p:cNvPr id="153" name="Google Shape;153;p4"/>
          <p:cNvCxnSpPr/>
          <p:nvPr/>
        </p:nvCxnSpPr>
        <p:spPr>
          <a:xfrm>
            <a:off x="1806671" y="3428999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4"/>
          <p:cNvSpPr txBox="1"/>
          <p:nvPr/>
        </p:nvSpPr>
        <p:spPr>
          <a:xfrm>
            <a:off x="1806671" y="2485806"/>
            <a:ext cx="1754372" cy="126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ANTONIO</a:t>
            </a:r>
            <a:endParaRPr/>
          </a:p>
        </p:txBody>
      </p:sp>
      <p:cxnSp>
        <p:nvCxnSpPr>
          <p:cNvPr id="155" name="Google Shape;155;p4"/>
          <p:cNvCxnSpPr/>
          <p:nvPr/>
        </p:nvCxnSpPr>
        <p:spPr>
          <a:xfrm>
            <a:off x="4881885" y="1492625"/>
            <a:ext cx="0" cy="4200603"/>
          </a:xfrm>
          <a:prstGeom prst="straightConnector1">
            <a:avLst/>
          </a:prstGeom>
          <a:noFill/>
          <a:ln cap="flat" cmpd="sng" w="9525">
            <a:solidFill>
              <a:srgbClr val="C1DF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4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066681" y="202463"/>
            <a:ext cx="6915394" cy="6771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Identificación de todas las iniciativas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inversión existentes públicos y privados (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de cada iniciativa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 un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determina: estado de avance, factibilidad técnica y económica, y fecha prevista de ejecución. 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de pertinencia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cada iniciativa con los objetivos del PLADECO, PRCSA y proyecto Puerto Exterior.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Construcción de línea base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indicadores de Calidad de Vida Urbana: SIEDU, ICVU y IBT.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Identificación de brechas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 los estándares nacionales definidos por el SIEDU – INE entre otros.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Relacionamiento de las iniciativas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inversión con la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reducción de brechas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Calidad de Vida Urbana. 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Interacción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el EIA y el Plan Maestro Ciudad Puerto.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Identificación de nuevas iniciativas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pudieran impactar positivamente en los indicadores de Calidad de Vida Urbana, para el aseguramiento de una visión de conjunto y la coherencia entre las iniciativas urbanas.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Ordenamiento, jerarquización y priorización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las iniciativas del PMCP y una agenda de inversiones que identifica actores institucionales responsables, monto de inversión y oportunidad.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Validación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propuesta con los actores locales. </a:t>
            </a:r>
            <a:endParaRPr/>
          </a:p>
          <a:p>
            <a:pPr indent="-152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Visualización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Plan Maestro Ciudad Puerto en lenguaje comprensible para todos los actores y especialmente para la ciudadanía. 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4937085" y="3564658"/>
            <a:ext cx="360000" cy="360000"/>
          </a:xfrm>
          <a:prstGeom prst="ellipse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4937085" y="4837230"/>
            <a:ext cx="360000" cy="360000"/>
          </a:xfrm>
          <a:prstGeom prst="ellipse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5361923" y="2422883"/>
            <a:ext cx="1468159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IDENTIFICACIÓN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BRECHAS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5128908" y="3455842"/>
            <a:ext cx="1934184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BENCHMARKING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DISMINUCIÓN BRECHA</a:t>
            </a:r>
            <a:endParaRPr/>
          </a:p>
        </p:txBody>
      </p:sp>
      <p:cxnSp>
        <p:nvCxnSpPr>
          <p:cNvPr id="166" name="Google Shape;166;p5"/>
          <p:cNvCxnSpPr>
            <a:stCxn id="167" idx="2"/>
          </p:cNvCxnSpPr>
          <p:nvPr/>
        </p:nvCxnSpPr>
        <p:spPr>
          <a:xfrm>
            <a:off x="2659870" y="1926361"/>
            <a:ext cx="0" cy="16710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5"/>
          <p:cNvCxnSpPr>
            <a:stCxn id="169" idx="2"/>
            <a:endCxn id="170" idx="0"/>
          </p:cNvCxnSpPr>
          <p:nvPr/>
        </p:nvCxnSpPr>
        <p:spPr>
          <a:xfrm>
            <a:off x="6095998" y="2800022"/>
            <a:ext cx="0" cy="5691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5"/>
          <p:cNvSpPr txBox="1"/>
          <p:nvPr/>
        </p:nvSpPr>
        <p:spPr>
          <a:xfrm>
            <a:off x="1924380" y="1535862"/>
            <a:ext cx="1470980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PROYECTOS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INVERSIÓN 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5248002" y="4384205"/>
            <a:ext cx="1699568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ARTICULACIÓN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PLAN MAESTRO</a:t>
            </a:r>
            <a:endParaRPr/>
          </a:p>
        </p:txBody>
      </p:sp>
      <p:cxnSp>
        <p:nvCxnSpPr>
          <p:cNvPr id="173" name="Google Shape;173;p5"/>
          <p:cNvCxnSpPr>
            <a:stCxn id="170" idx="2"/>
            <a:endCxn id="174" idx="0"/>
          </p:cNvCxnSpPr>
          <p:nvPr/>
        </p:nvCxnSpPr>
        <p:spPr>
          <a:xfrm>
            <a:off x="6095997" y="3848692"/>
            <a:ext cx="0" cy="4095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5"/>
          <p:cNvSpPr txBox="1"/>
          <p:nvPr/>
        </p:nvSpPr>
        <p:spPr>
          <a:xfrm>
            <a:off x="4811520" y="5171702"/>
            <a:ext cx="2597058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ELABORACIÓN PLAN MAESTRO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ACTORES/RECURSOS/GANTT</a:t>
            </a:r>
            <a:endParaRPr/>
          </a:p>
        </p:txBody>
      </p:sp>
      <p:cxnSp>
        <p:nvCxnSpPr>
          <p:cNvPr id="176" name="Google Shape;176;p5"/>
          <p:cNvCxnSpPr>
            <a:stCxn id="174" idx="2"/>
            <a:endCxn id="177" idx="0"/>
          </p:cNvCxnSpPr>
          <p:nvPr/>
        </p:nvCxnSpPr>
        <p:spPr>
          <a:xfrm>
            <a:off x="6095997" y="4737695"/>
            <a:ext cx="0" cy="3492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5"/>
          <p:cNvSpPr txBox="1"/>
          <p:nvPr/>
        </p:nvSpPr>
        <p:spPr>
          <a:xfrm>
            <a:off x="5208071" y="5911746"/>
            <a:ext cx="1803956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VALIDACIÓN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EPSA/IMSA/ACTORES</a:t>
            </a:r>
            <a:endParaRPr/>
          </a:p>
        </p:txBody>
      </p:sp>
      <p:cxnSp>
        <p:nvCxnSpPr>
          <p:cNvPr id="179" name="Google Shape;179;p5"/>
          <p:cNvCxnSpPr>
            <a:stCxn id="177" idx="2"/>
            <a:endCxn id="180" idx="0"/>
          </p:cNvCxnSpPr>
          <p:nvPr/>
        </p:nvCxnSpPr>
        <p:spPr>
          <a:xfrm>
            <a:off x="6095997" y="5566621"/>
            <a:ext cx="0" cy="2583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5"/>
          <p:cNvSpPr txBox="1"/>
          <p:nvPr/>
        </p:nvSpPr>
        <p:spPr>
          <a:xfrm>
            <a:off x="5339956" y="1640021"/>
            <a:ext cx="1515671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INDICADORES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 DE VIDA</a:t>
            </a:r>
            <a:endParaRPr/>
          </a:p>
        </p:txBody>
      </p:sp>
      <p:cxnSp>
        <p:nvCxnSpPr>
          <p:cNvPr id="182" name="Google Shape;182;p5"/>
          <p:cNvCxnSpPr>
            <a:stCxn id="183" idx="2"/>
            <a:endCxn id="169" idx="0"/>
          </p:cNvCxnSpPr>
          <p:nvPr/>
        </p:nvCxnSpPr>
        <p:spPr>
          <a:xfrm>
            <a:off x="6095999" y="1996189"/>
            <a:ext cx="0" cy="3243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5"/>
          <p:cNvSpPr txBox="1"/>
          <p:nvPr/>
        </p:nvSpPr>
        <p:spPr>
          <a:xfrm>
            <a:off x="4773074" y="881880"/>
            <a:ext cx="2649443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LINEAMIENTOS ESTRATEGICOS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PLADECO</a:t>
            </a:r>
            <a:endParaRPr/>
          </a:p>
        </p:txBody>
      </p:sp>
      <p:cxnSp>
        <p:nvCxnSpPr>
          <p:cNvPr id="185" name="Google Shape;185;p5"/>
          <p:cNvCxnSpPr>
            <a:stCxn id="186" idx="2"/>
            <a:endCxn id="183" idx="0"/>
          </p:cNvCxnSpPr>
          <p:nvPr/>
        </p:nvCxnSpPr>
        <p:spPr>
          <a:xfrm>
            <a:off x="6095999" y="1253058"/>
            <a:ext cx="0" cy="2634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5"/>
          <p:cNvCxnSpPr>
            <a:endCxn id="170" idx="1"/>
          </p:cNvCxnSpPr>
          <p:nvPr/>
        </p:nvCxnSpPr>
        <p:spPr>
          <a:xfrm flipH="1" rot="10800000">
            <a:off x="2660006" y="3608871"/>
            <a:ext cx="2025300" cy="87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5"/>
          <p:cNvSpPr txBox="1"/>
          <p:nvPr/>
        </p:nvSpPr>
        <p:spPr>
          <a:xfrm>
            <a:off x="1838576" y="4389909"/>
            <a:ext cx="1584472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 IMPACTO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endParaRPr/>
          </a:p>
        </p:txBody>
      </p:sp>
      <p:cxnSp>
        <p:nvCxnSpPr>
          <p:cNvPr id="189" name="Google Shape;189;p5"/>
          <p:cNvCxnSpPr>
            <a:stCxn id="190" idx="3"/>
            <a:endCxn id="174" idx="1"/>
          </p:cNvCxnSpPr>
          <p:nvPr/>
        </p:nvCxnSpPr>
        <p:spPr>
          <a:xfrm flipH="1" rot="10800000">
            <a:off x="3479865" y="4497816"/>
            <a:ext cx="1205400" cy="39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5"/>
          <p:cNvCxnSpPr/>
          <p:nvPr/>
        </p:nvCxnSpPr>
        <p:spPr>
          <a:xfrm>
            <a:off x="4097260" y="4501716"/>
            <a:ext cx="0" cy="1559622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5"/>
          <p:cNvCxnSpPr>
            <a:endCxn id="177" idx="1"/>
          </p:cNvCxnSpPr>
          <p:nvPr/>
        </p:nvCxnSpPr>
        <p:spPr>
          <a:xfrm>
            <a:off x="4097306" y="5326801"/>
            <a:ext cx="588000" cy="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5"/>
          <p:cNvCxnSpPr>
            <a:endCxn id="180" idx="1"/>
          </p:cNvCxnSpPr>
          <p:nvPr/>
        </p:nvCxnSpPr>
        <p:spPr>
          <a:xfrm>
            <a:off x="4097305" y="6061476"/>
            <a:ext cx="588000" cy="330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5"/>
          <p:cNvCxnSpPr>
            <a:stCxn id="174" idx="3"/>
            <a:endCxn id="195" idx="1"/>
          </p:cNvCxnSpPr>
          <p:nvPr/>
        </p:nvCxnSpPr>
        <p:spPr>
          <a:xfrm>
            <a:off x="7506687" y="4497875"/>
            <a:ext cx="588000" cy="0"/>
          </a:xfrm>
          <a:prstGeom prst="straightConnector1">
            <a:avLst/>
          </a:prstGeom>
          <a:noFill/>
          <a:ln cap="flat" cmpd="sng" w="19050">
            <a:solidFill>
              <a:srgbClr val="3347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5"/>
          <p:cNvSpPr txBox="1"/>
          <p:nvPr/>
        </p:nvSpPr>
        <p:spPr>
          <a:xfrm>
            <a:off x="8253550" y="4331535"/>
            <a:ext cx="2274790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 DE PROYECCIÓN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PÚBLICA 2030 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810813" y="1446720"/>
            <a:ext cx="1698113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4685308" y="773417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85308" y="1516548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685307" y="2320381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4685306" y="3369051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4685306" y="4258054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1781752" y="4261895"/>
            <a:ext cx="1698113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685306" y="5086980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685305" y="5824955"/>
            <a:ext cx="2821381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8094733" y="4258054"/>
            <a:ext cx="2433608" cy="47964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7B29">
                <a:alpha val="2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7800710" y="1495672"/>
            <a:ext cx="498955" cy="540000"/>
          </a:xfrm>
          <a:custGeom>
            <a:rect b="b" l="l" r="r" t="t"/>
            <a:pathLst>
              <a:path extrusionOk="0" h="21251" w="2160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cap="flat" cmpd="sng" w="9525">
            <a:solidFill>
              <a:srgbClr val="ADC5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SIEDU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8428529" y="1495672"/>
            <a:ext cx="498955" cy="540000"/>
          </a:xfrm>
          <a:custGeom>
            <a:rect b="b" l="l" r="r" t="t"/>
            <a:pathLst>
              <a:path extrusionOk="0" h="21251" w="2160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cap="flat" cmpd="sng" w="9525">
            <a:solidFill>
              <a:srgbClr val="ADC5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9033172" y="1495672"/>
            <a:ext cx="498955" cy="540000"/>
          </a:xfrm>
          <a:custGeom>
            <a:rect b="b" l="l" r="r" t="t"/>
            <a:pathLst>
              <a:path extrusionOk="0" h="21251" w="2160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cap="flat" cmpd="sng" w="9525">
            <a:solidFill>
              <a:srgbClr val="ADC5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ICVU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5"/>
          <p:cNvCxnSpPr/>
          <p:nvPr/>
        </p:nvCxnSpPr>
        <p:spPr>
          <a:xfrm>
            <a:off x="4507345" y="4912337"/>
            <a:ext cx="6373091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5"/>
          <p:cNvSpPr/>
          <p:nvPr/>
        </p:nvSpPr>
        <p:spPr>
          <a:xfrm>
            <a:off x="1657723" y="4081312"/>
            <a:ext cx="2004291" cy="81332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183 Iniciativas de Inversión</a:t>
            </a:r>
            <a:br>
              <a:rPr lang="en-US"/>
            </a:br>
            <a:r>
              <a:rPr b="1" lang="en-US" sz="1300"/>
              <a:t>[BASE DE DATOS]</a:t>
            </a:r>
            <a:br>
              <a:rPr b="1" lang="en-US"/>
            </a:br>
            <a:endParaRPr/>
          </a:p>
        </p:txBody>
      </p:sp>
      <p:pic>
        <p:nvPicPr>
          <p:cNvPr id="209" name="Google Shape;209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8835" l="-9794" r="-9793" t="-10752"/>
          <a:stretch/>
        </p:blipFill>
        <p:spPr>
          <a:xfrm>
            <a:off x="2728274" y="2078219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0" name="Google Shape;210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058" y="2078219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1" name="Google Shape;211;p6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8832" l="-8832" r="-8832" t="-8832"/>
          <a:stretch/>
        </p:blipFill>
        <p:spPr>
          <a:xfrm>
            <a:off x="6187843" y="2078219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2" name="Google Shape;212;p6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-29229" l="-29229" r="-29229" t="-29229"/>
          <a:stretch/>
        </p:blipFill>
        <p:spPr>
          <a:xfrm>
            <a:off x="7917628" y="2078219"/>
            <a:ext cx="1350335" cy="135033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13" name="Google Shape;213;p6"/>
          <p:cNvPicPr preferRelativeResize="0"/>
          <p:nvPr>
            <p:ph idx="7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28274" y="4423610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4" name="Google Shape;214;p6"/>
          <p:cNvPicPr preferRelativeResize="0"/>
          <p:nvPr>
            <p:ph idx="8" type="pic"/>
          </p:nvPr>
        </p:nvPicPr>
        <p:blipFill rotWithShape="1">
          <a:blip r:embed="rId8">
            <a:alphaModFix/>
          </a:blip>
          <a:srcRect b="-30070" l="-22611" r="-22611" t="-15151"/>
          <a:stretch/>
        </p:blipFill>
        <p:spPr>
          <a:xfrm>
            <a:off x="4458058" y="4423610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5" name="Google Shape;215;p6"/>
          <p:cNvPicPr preferRelativeResize="0"/>
          <p:nvPr>
            <p:ph idx="9" type="pic"/>
          </p:nvPr>
        </p:nvPicPr>
        <p:blipFill rotWithShape="1">
          <a:blip r:embed="rId9">
            <a:alphaModFix/>
          </a:blip>
          <a:srcRect b="-33856" l="-33031" r="-34681" t="-33856"/>
          <a:stretch/>
        </p:blipFill>
        <p:spPr>
          <a:xfrm>
            <a:off x="6187843" y="4423610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6" name="Google Shape;216;p6"/>
          <p:cNvPicPr preferRelativeResize="0"/>
          <p:nvPr>
            <p:ph idx="13" type="pic"/>
          </p:nvPr>
        </p:nvPicPr>
        <p:blipFill rotWithShape="1">
          <a:blip r:embed="rId10">
            <a:alphaModFix/>
          </a:blip>
          <a:srcRect b="-20166" l="-20166" r="-20166" t="-20166"/>
          <a:stretch/>
        </p:blipFill>
        <p:spPr>
          <a:xfrm>
            <a:off x="7917628" y="4423610"/>
            <a:ext cx="1350335" cy="135033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526255" y="3594643"/>
            <a:ext cx="1754372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PARQUES, PLAZAS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ESPACIO PÚBLICO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4256039" y="3594643"/>
            <a:ext cx="1754372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VIALIDAD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5979180" y="3594643"/>
            <a:ext cx="1754372" cy="299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EDIFICACIÓN PÚBLICA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7715991" y="3594643"/>
            <a:ext cx="1754372" cy="151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EQUIPAMIENTO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2526255" y="5924847"/>
            <a:ext cx="1754372" cy="151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INFRAESTRUCTURA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4256039" y="5924847"/>
            <a:ext cx="1754372" cy="151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PORTUARIO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5979180" y="5924847"/>
            <a:ext cx="1754372" cy="151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VIVIENDA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7715991" y="5924847"/>
            <a:ext cx="1754372" cy="151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</a:t>
            </a: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3717057" y="1827537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5440198" y="1827537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7103527" y="1808728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717057" y="4199496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5440198" y="4199496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7103527" y="4180687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836956" y="4180687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855140" y="1983471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5579191" y="1983471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7243959" y="1983471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8969480" y="1983471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3855140" y="4368847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5579191" y="4368847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7243959" y="4368847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8969480" y="4368847"/>
            <a:ext cx="322629" cy="22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8836956" y="1808728"/>
            <a:ext cx="538982" cy="538982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 rot="10800000">
            <a:off x="9551695" y="2138271"/>
            <a:ext cx="288000" cy="1230229"/>
          </a:xfrm>
          <a:custGeom>
            <a:rect b="b" l="l" r="r" t="t"/>
            <a:pathLst>
              <a:path extrusionOk="0" h="21600" w="21600">
                <a:moveTo>
                  <a:pt x="2567" y="10800"/>
                </a:moveTo>
                <a:lnTo>
                  <a:pt x="21284" y="922"/>
                </a:lnTo>
                <a:cubicBezTo>
                  <a:pt x="21480" y="825"/>
                  <a:pt x="21600" y="690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50"/>
                  <a:pt x="120" y="11085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6"/>
          <p:cNvGrpSpPr/>
          <p:nvPr/>
        </p:nvGrpSpPr>
        <p:grpSpPr>
          <a:xfrm>
            <a:off x="9961573" y="1957299"/>
            <a:ext cx="2023528" cy="1341579"/>
            <a:chOff x="9961573" y="1957299"/>
            <a:chExt cx="2023528" cy="1341579"/>
          </a:xfrm>
        </p:grpSpPr>
        <p:sp>
          <p:nvSpPr>
            <p:cNvPr id="244" name="Google Shape;244;p6"/>
            <p:cNvSpPr txBox="1"/>
            <p:nvPr/>
          </p:nvSpPr>
          <p:spPr>
            <a:xfrm>
              <a:off x="9968947" y="2022692"/>
              <a:ext cx="224912" cy="11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9961573" y="1957299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rgbClr val="3152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10230729" y="2007944"/>
              <a:ext cx="1754372" cy="10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COMERCIAL</a:t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10230729" y="2304085"/>
              <a:ext cx="1754372" cy="10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COMUNITARIO</a:t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10230729" y="2577745"/>
              <a:ext cx="1754372" cy="10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EDUCACIONAL</a:t>
              </a:r>
              <a:endParaRPr/>
            </a:p>
          </p:txBody>
        </p:sp>
        <p:sp>
          <p:nvSpPr>
            <p:cNvPr id="249" name="Google Shape;249;p6"/>
            <p:cNvSpPr txBox="1"/>
            <p:nvPr/>
          </p:nvSpPr>
          <p:spPr>
            <a:xfrm>
              <a:off x="10230729" y="2858990"/>
              <a:ext cx="1754372" cy="10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DEPORTIVO</a:t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10230729" y="3140235"/>
              <a:ext cx="1754372" cy="10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SALUD</a:t>
              </a:r>
              <a:endParaRPr/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9968947" y="2304085"/>
              <a:ext cx="224912" cy="11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27</a:t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9961573" y="2238692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rgbClr val="3152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9968947" y="2588260"/>
              <a:ext cx="224912" cy="11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9961573" y="2522867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rgbClr val="3152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9968947" y="2866878"/>
              <a:ext cx="224912" cy="11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9961573" y="2801485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rgbClr val="3152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9968947" y="3148271"/>
              <a:ext cx="224912" cy="11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9961573" y="3082878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rgbClr val="3152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/>
          <p:nvPr/>
        </p:nvSpPr>
        <p:spPr>
          <a:xfrm rot="-789937">
            <a:off x="245784" y="999902"/>
            <a:ext cx="4987293" cy="4858197"/>
          </a:xfrm>
          <a:custGeom>
            <a:rect b="b" l="l" r="r" t="t"/>
            <a:pathLst>
              <a:path extrusionOk="0" h="21600" w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1875178" y="3710794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4194226" y="3713895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034702" y="3710794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1694160" y="3999350"/>
            <a:ext cx="1397460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SECTORIAL</a:t>
            </a:r>
            <a:endParaRPr/>
          </a:p>
        </p:txBody>
      </p:sp>
      <p:sp>
        <p:nvSpPr>
          <p:cNvPr id="268" name="Google Shape;268;p7"/>
          <p:cNvSpPr txBox="1"/>
          <p:nvPr/>
        </p:nvSpPr>
        <p:spPr>
          <a:xfrm>
            <a:off x="1930768" y="4316152"/>
            <a:ext cx="102015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Ministerios y Servicios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3102608" y="4095387"/>
            <a:ext cx="944169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4285481" y="4114848"/>
            <a:ext cx="944169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1790700" y="1794984"/>
            <a:ext cx="3684814" cy="1783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>
            <a:off x="1790700" y="3433374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7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5995351" y="1177583"/>
            <a:ext cx="6112872" cy="49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Pública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de Valparaíso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Proyección al 2030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5" name="Google Shape;275;p7"/>
          <p:cNvGraphicFramePr/>
          <p:nvPr/>
        </p:nvGraphicFramePr>
        <p:xfrm>
          <a:off x="5475514" y="1973064"/>
          <a:ext cx="3000000" cy="3000000"/>
        </p:xfrm>
        <a:graphic>
          <a:graphicData uri="http://schemas.openxmlformats.org/drawingml/2006/chart">
            <c:chart r:id="rId4"/>
          </a:graphicData>
        </a:graphic>
      </p:graphicFrame>
      <p:cxnSp>
        <p:nvCxnSpPr>
          <p:cNvPr id="276" name="Google Shape;276;p7"/>
          <p:cNvCxnSpPr/>
          <p:nvPr/>
        </p:nvCxnSpPr>
        <p:spPr>
          <a:xfrm rot="10800000">
            <a:off x="9380517" y="2210565"/>
            <a:ext cx="0" cy="230040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7"/>
          <p:cNvCxnSpPr/>
          <p:nvPr/>
        </p:nvCxnSpPr>
        <p:spPr>
          <a:xfrm flipH="1">
            <a:off x="6488469" y="2350719"/>
            <a:ext cx="5126636" cy="1469663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Dot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7"/>
          <p:cNvSpPr/>
          <p:nvPr/>
        </p:nvSpPr>
        <p:spPr>
          <a:xfrm>
            <a:off x="10783630" y="2153761"/>
            <a:ext cx="332637" cy="360000"/>
          </a:xfrm>
          <a:custGeom>
            <a:rect b="b" l="l" r="r" t="t"/>
            <a:pathLst>
              <a:path extrusionOk="0" h="21251" w="2160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lt1"/>
          </a:solidFill>
          <a:ln cap="flat" cmpd="sng" w="9525">
            <a:solidFill>
              <a:srgbClr val="4C66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3.2%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8"/>
          <p:cNvGraphicFramePr/>
          <p:nvPr/>
        </p:nvGraphicFramePr>
        <p:xfrm>
          <a:off x="5503396" y="1968595"/>
          <a:ext cx="3000000" cy="3000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84" name="Google Shape;284;p8"/>
          <p:cNvSpPr/>
          <p:nvPr/>
        </p:nvSpPr>
        <p:spPr>
          <a:xfrm rot="-789937">
            <a:off x="245784" y="999902"/>
            <a:ext cx="4987293" cy="4858197"/>
          </a:xfrm>
          <a:custGeom>
            <a:rect b="b" l="l" r="r" t="t"/>
            <a:pathLst>
              <a:path extrusionOk="0" h="21600" w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1875178" y="3710794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4194226" y="3713895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3034702" y="3710794"/>
            <a:ext cx="1035424" cy="1035424"/>
          </a:xfrm>
          <a:prstGeom prst="ellipse">
            <a:avLst/>
          </a:prstGeom>
          <a:noFill/>
          <a:ln cap="flat" cmpd="sng" w="31750">
            <a:solidFill>
              <a:srgbClr val="3152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1694160" y="3999350"/>
            <a:ext cx="1397460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SECTORIAL</a:t>
            </a:r>
            <a:endParaRPr/>
          </a:p>
        </p:txBody>
      </p:sp>
      <p:sp>
        <p:nvSpPr>
          <p:cNvPr id="289" name="Google Shape;289;p8"/>
          <p:cNvSpPr txBox="1"/>
          <p:nvPr/>
        </p:nvSpPr>
        <p:spPr>
          <a:xfrm>
            <a:off x="1930768" y="4316152"/>
            <a:ext cx="102015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Ministerios y Servicios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3102608" y="4095387"/>
            <a:ext cx="944169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4285481" y="4114848"/>
            <a:ext cx="944169" cy="274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1790700" y="1794984"/>
            <a:ext cx="3684814" cy="1783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8"/>
          <p:cNvCxnSpPr/>
          <p:nvPr/>
        </p:nvCxnSpPr>
        <p:spPr>
          <a:xfrm>
            <a:off x="1790700" y="3433374"/>
            <a:ext cx="69124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8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5995351" y="1177583"/>
            <a:ext cx="6112872" cy="49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Inversión Pública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Comuna de San Antonio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Proyección al 2030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8"/>
          <p:cNvCxnSpPr/>
          <p:nvPr/>
        </p:nvCxnSpPr>
        <p:spPr>
          <a:xfrm rot="10800000">
            <a:off x="9380517" y="2210565"/>
            <a:ext cx="0" cy="230040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8"/>
          <p:cNvCxnSpPr/>
          <p:nvPr/>
        </p:nvCxnSpPr>
        <p:spPr>
          <a:xfrm flipH="1">
            <a:off x="6471201" y="2332247"/>
            <a:ext cx="5143904" cy="137854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Dot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8"/>
          <p:cNvSpPr/>
          <p:nvPr/>
        </p:nvSpPr>
        <p:spPr>
          <a:xfrm>
            <a:off x="10783630" y="2135289"/>
            <a:ext cx="332637" cy="360000"/>
          </a:xfrm>
          <a:custGeom>
            <a:rect b="b" l="l" r="r" t="t"/>
            <a:pathLst>
              <a:path extrusionOk="0" h="21251" w="21600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lt1"/>
          </a:solidFill>
          <a:ln cap="flat" cmpd="sng" w="9525">
            <a:solidFill>
              <a:srgbClr val="4C66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2.8%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9"/>
          <p:cNvGraphicFramePr/>
          <p:nvPr/>
        </p:nvGraphicFramePr>
        <p:xfrm>
          <a:off x="1790700" y="1702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{81D7F28B-AE7C-4735-9EDF-337539D958CF}</a:tableStyleId>
              </a:tblPr>
              <a:tblGrid>
                <a:gridCol w="998675"/>
                <a:gridCol w="3786900"/>
                <a:gridCol w="1275000"/>
                <a:gridCol w="1275000"/>
                <a:gridCol w="1275000"/>
              </a:tblGrid>
              <a:tr h="729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</a:t>
                      </a:r>
                      <a:endParaRPr/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ESTANDAR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 ANTONIO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BRECHA</a:t>
                      </a:r>
                      <a:endParaRPr/>
                    </a:p>
                  </a:txBody>
                  <a:tcPr marT="0" marB="182875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Accesibilidad a áreas verdes</a:t>
                      </a:r>
                      <a:endParaRPr b="0" i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Distancia a plazas públicas</a:t>
                      </a:r>
                      <a:endParaRPr b="1" i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400 m.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384 m.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Distancia a parques públicos</a:t>
                      </a:r>
                      <a:endParaRPr b="1" i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3.000 m.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1.778 m.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Superficie de plazas y parques públicos por habitantes</a:t>
                      </a:r>
                      <a:endParaRPr b="1" i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Desde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 m2/hab.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6,34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m2/hab.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Accesibilidad educación</a:t>
                      </a:r>
                      <a:endParaRPr b="0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Distancia a establecimientos de educación inicial</a:t>
                      </a:r>
                      <a:endParaRPr b="0" i="0" sz="11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400 m.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582 m.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Distancia a establecimientos de educación básica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1.000 m.</a:t>
                      </a:r>
                      <a:endParaRPr b="0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629 m.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Accesibilidad a salud</a:t>
                      </a:r>
                      <a:endParaRPr b="0" i="0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Distancia a centros de salud primaria</a:t>
                      </a:r>
                      <a:endParaRPr b="1" i="0" sz="11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Hasta </a:t>
                      </a: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1.500 m.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977 m.</a:t>
                      </a:r>
                      <a:endParaRPr/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0"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4" name="Google Shape;304;p9"/>
          <p:cNvSpPr/>
          <p:nvPr/>
        </p:nvSpPr>
        <p:spPr>
          <a:xfrm>
            <a:off x="651882" y="458931"/>
            <a:ext cx="1021764" cy="72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9"/>
          <p:cNvGrpSpPr/>
          <p:nvPr/>
        </p:nvGrpSpPr>
        <p:grpSpPr>
          <a:xfrm>
            <a:off x="9317805" y="2659320"/>
            <a:ext cx="869907" cy="180000"/>
            <a:chOff x="10983369" y="1114056"/>
            <a:chExt cx="869907" cy="180000"/>
          </a:xfrm>
        </p:grpSpPr>
        <p:sp>
          <p:nvSpPr>
            <p:cNvPr id="306" name="Google Shape;306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4642109" y="409189"/>
            <a:ext cx="5577576" cy="1183221"/>
            <a:chOff x="4642109" y="110835"/>
            <a:chExt cx="5577576" cy="1183221"/>
          </a:xfrm>
        </p:grpSpPr>
        <p:sp>
          <p:nvSpPr>
            <p:cNvPr id="311" name="Google Shape;311;p9"/>
            <p:cNvSpPr/>
            <p:nvPr/>
          </p:nvSpPr>
          <p:spPr>
            <a:xfrm>
              <a:off x="7097016" y="1038970"/>
              <a:ext cx="280580" cy="255086"/>
            </a:xfrm>
            <a:custGeom>
              <a:rect b="b" l="l" r="r" t="t"/>
              <a:pathLst>
                <a:path extrusionOk="0" h="21600" w="21600">
                  <a:moveTo>
                    <a:pt x="17182" y="12419"/>
                  </a:moveTo>
                  <a:cubicBezTo>
                    <a:pt x="16368" y="12419"/>
                    <a:pt x="15709" y="11695"/>
                    <a:pt x="15709" y="10799"/>
                  </a:cubicBezTo>
                  <a:cubicBezTo>
                    <a:pt x="15709" y="9905"/>
                    <a:pt x="16368" y="9180"/>
                    <a:pt x="17182" y="9180"/>
                  </a:cubicBezTo>
                  <a:cubicBezTo>
                    <a:pt x="17995" y="9180"/>
                    <a:pt x="18655" y="9905"/>
                    <a:pt x="18655" y="10799"/>
                  </a:cubicBezTo>
                  <a:cubicBezTo>
                    <a:pt x="18655" y="11695"/>
                    <a:pt x="17995" y="12419"/>
                    <a:pt x="17182" y="12419"/>
                  </a:cubicBezTo>
                  <a:moveTo>
                    <a:pt x="21109" y="10261"/>
                  </a:moveTo>
                  <a:lnTo>
                    <a:pt x="19587" y="10261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1"/>
                  </a:cubicBezTo>
                  <a:lnTo>
                    <a:pt x="491" y="10261"/>
                  </a:lnTo>
                  <a:cubicBezTo>
                    <a:pt x="220" y="10261"/>
                    <a:pt x="0" y="10502"/>
                    <a:pt x="0" y="10799"/>
                  </a:cubicBezTo>
                  <a:cubicBezTo>
                    <a:pt x="0" y="11098"/>
                    <a:pt x="220" y="11339"/>
                    <a:pt x="491" y="11339"/>
                  </a:cubicBezTo>
                  <a:lnTo>
                    <a:pt x="14777" y="11339"/>
                  </a:lnTo>
                  <a:cubicBezTo>
                    <a:pt x="15004" y="12572"/>
                    <a:pt x="15994" y="13499"/>
                    <a:pt x="17182" y="13499"/>
                  </a:cubicBezTo>
                  <a:cubicBezTo>
                    <a:pt x="18369" y="13499"/>
                    <a:pt x="19360" y="12572"/>
                    <a:pt x="19587" y="11339"/>
                  </a:cubicBezTo>
                  <a:lnTo>
                    <a:pt x="21109" y="11339"/>
                  </a:lnTo>
                  <a:cubicBezTo>
                    <a:pt x="21380" y="11339"/>
                    <a:pt x="21600" y="11098"/>
                    <a:pt x="21600" y="10799"/>
                  </a:cubicBezTo>
                  <a:cubicBezTo>
                    <a:pt x="21600" y="10502"/>
                    <a:pt x="21380" y="10261"/>
                    <a:pt x="21109" y="10261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3"/>
                    <a:pt x="4213" y="5400"/>
                    <a:pt x="5400" y="5400"/>
                  </a:cubicBezTo>
                  <a:cubicBezTo>
                    <a:pt x="6587" y="5400"/>
                    <a:pt x="7578" y="4473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8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8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2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2"/>
                    <a:pt x="21380" y="18359"/>
                    <a:pt x="21109" y="1835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642109" y="1064491"/>
              <a:ext cx="280580" cy="229565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324469" y="1013476"/>
              <a:ext cx="280580" cy="280580"/>
            </a:xfrm>
            <a:custGeom>
              <a:rect b="b" l="l" r="r" t="t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" name="Google Shape;314;p9"/>
            <p:cNvGrpSpPr/>
            <p:nvPr/>
          </p:nvGrpSpPr>
          <p:grpSpPr>
            <a:xfrm>
              <a:off x="9339296" y="1114056"/>
              <a:ext cx="880389" cy="180000"/>
              <a:chOff x="9228459" y="1114056"/>
              <a:chExt cx="880389" cy="180000"/>
            </a:xfrm>
          </p:grpSpPr>
          <p:sp>
            <p:nvSpPr>
              <p:cNvPr id="315" name="Google Shape;315;p9"/>
              <p:cNvSpPr/>
              <p:nvPr/>
            </p:nvSpPr>
            <p:spPr>
              <a:xfrm>
                <a:off x="9228459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9461922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9695385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9928848" y="1114056"/>
                <a:ext cx="180000" cy="180000"/>
              </a:xfrm>
              <a:custGeom>
                <a:rect b="b" l="l" r="r" t="t"/>
                <a:pathLst>
                  <a:path extrusionOk="0" h="21600" w="2160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9"/>
            <p:cNvSpPr txBox="1"/>
            <p:nvPr/>
          </p:nvSpPr>
          <p:spPr>
            <a:xfrm rot="-5400000">
              <a:off x="9257950" y="598460"/>
              <a:ext cx="805874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BAJA</a:t>
              </a:r>
              <a:endParaRPr/>
            </a:p>
          </p:txBody>
        </p:sp>
        <p:sp>
          <p:nvSpPr>
            <p:cNvPr id="320" name="Google Shape;320;p9"/>
            <p:cNvSpPr txBox="1"/>
            <p:nvPr/>
          </p:nvSpPr>
          <p:spPr>
            <a:xfrm rot="-5400000">
              <a:off x="9421722" y="521801"/>
              <a:ext cx="948120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MEDIA</a:t>
              </a:r>
              <a:endParaRPr/>
            </a:p>
          </p:txBody>
        </p:sp>
        <p:sp>
          <p:nvSpPr>
            <p:cNvPr id="321" name="Google Shape;321;p9"/>
            <p:cNvSpPr txBox="1"/>
            <p:nvPr/>
          </p:nvSpPr>
          <p:spPr>
            <a:xfrm rot="-5400000">
              <a:off x="9655185" y="521801"/>
              <a:ext cx="948119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ALTA</a:t>
              </a:r>
              <a:endParaRPr/>
            </a:p>
          </p:txBody>
        </p:sp>
        <p:sp>
          <p:nvSpPr>
            <p:cNvPr id="322" name="Google Shape;322;p9"/>
            <p:cNvSpPr txBox="1"/>
            <p:nvPr/>
          </p:nvSpPr>
          <p:spPr>
            <a:xfrm rot="-5400000">
              <a:off x="9028318" y="598460"/>
              <a:ext cx="805873" cy="126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33473C"/>
                  </a:solidFill>
                  <a:latin typeface="Arial"/>
                  <a:ea typeface="Arial"/>
                  <a:cs typeface="Arial"/>
                  <a:sym typeface="Arial"/>
                </a:rPr>
                <a:t>NULA</a:t>
              </a:r>
              <a:endParaRPr/>
            </a:p>
          </p:txBody>
        </p:sp>
        <p:grpSp>
          <p:nvGrpSpPr>
            <p:cNvPr id="323" name="Google Shape;323;p9"/>
            <p:cNvGrpSpPr/>
            <p:nvPr/>
          </p:nvGrpSpPr>
          <p:grpSpPr>
            <a:xfrm>
              <a:off x="9338068" y="1114056"/>
              <a:ext cx="869907" cy="180000"/>
              <a:chOff x="10983369" y="1114056"/>
              <a:chExt cx="869907" cy="180000"/>
            </a:xfrm>
          </p:grpSpPr>
          <p:sp>
            <p:nvSpPr>
              <p:cNvPr id="324" name="Google Shape;324;p9"/>
              <p:cNvSpPr/>
              <p:nvPr/>
            </p:nvSpPr>
            <p:spPr>
              <a:xfrm>
                <a:off x="10983369" y="1114056"/>
                <a:ext cx="180000" cy="180000"/>
              </a:xfrm>
              <a:prstGeom prst="ellipse">
                <a:avLst/>
              </a:prstGeom>
              <a:solidFill>
                <a:srgbClr val="5ED19D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>
                <a:off x="11216832" y="1114056"/>
                <a:ext cx="180000" cy="180000"/>
              </a:xfrm>
              <a:prstGeom prst="ellipse">
                <a:avLst/>
              </a:prstGeom>
              <a:solidFill>
                <a:srgbClr val="EC644B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>
                <a:off x="11460077" y="1114056"/>
                <a:ext cx="180000" cy="180000"/>
              </a:xfrm>
              <a:prstGeom prst="ellipse">
                <a:avLst/>
              </a:prstGeom>
              <a:solidFill>
                <a:srgbClr val="FF1B47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673276" y="1114056"/>
                <a:ext cx="180000" cy="180000"/>
              </a:xfrm>
              <a:prstGeom prst="ellipse">
                <a:avLst/>
              </a:prstGeom>
              <a:solidFill>
                <a:srgbClr val="9C084A"/>
              </a:solidFill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" name="Google Shape;328;p9"/>
          <p:cNvGrpSpPr/>
          <p:nvPr/>
        </p:nvGrpSpPr>
        <p:grpSpPr>
          <a:xfrm>
            <a:off x="9317805" y="3324338"/>
            <a:ext cx="869907" cy="180000"/>
            <a:chOff x="10983369" y="1114056"/>
            <a:chExt cx="869907" cy="180000"/>
          </a:xfrm>
        </p:grpSpPr>
        <p:sp>
          <p:nvSpPr>
            <p:cNvPr id="329" name="Google Shape;329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9"/>
          <p:cNvGrpSpPr/>
          <p:nvPr/>
        </p:nvGrpSpPr>
        <p:grpSpPr>
          <a:xfrm>
            <a:off x="9317805" y="4034153"/>
            <a:ext cx="869907" cy="180000"/>
            <a:chOff x="10983369" y="1114056"/>
            <a:chExt cx="869907" cy="180000"/>
          </a:xfrm>
        </p:grpSpPr>
        <p:sp>
          <p:nvSpPr>
            <p:cNvPr id="334" name="Google Shape;334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solidFill>
              <a:srgbClr val="FF1B47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90700" y="3258696"/>
            <a:ext cx="954206" cy="954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9"/>
          <p:cNvGrpSpPr/>
          <p:nvPr/>
        </p:nvGrpSpPr>
        <p:grpSpPr>
          <a:xfrm>
            <a:off x="9317805" y="5318986"/>
            <a:ext cx="869907" cy="180000"/>
            <a:chOff x="10983369" y="1114056"/>
            <a:chExt cx="869907" cy="180000"/>
          </a:xfrm>
        </p:grpSpPr>
        <p:sp>
          <p:nvSpPr>
            <p:cNvPr id="340" name="Google Shape;340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9"/>
          <p:cNvGrpSpPr/>
          <p:nvPr/>
        </p:nvGrpSpPr>
        <p:grpSpPr>
          <a:xfrm>
            <a:off x="9317805" y="4684065"/>
            <a:ext cx="869907" cy="180000"/>
            <a:chOff x="10983369" y="1114056"/>
            <a:chExt cx="869907" cy="180000"/>
          </a:xfrm>
        </p:grpSpPr>
        <p:sp>
          <p:nvSpPr>
            <p:cNvPr id="345" name="Google Shape;345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solidFill>
              <a:srgbClr val="EC644B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4766" y="5014186"/>
            <a:ext cx="684645" cy="684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9"/>
          <p:cNvGrpSpPr/>
          <p:nvPr/>
        </p:nvGrpSpPr>
        <p:grpSpPr>
          <a:xfrm>
            <a:off x="9317805" y="6006000"/>
            <a:ext cx="869907" cy="180000"/>
            <a:chOff x="10983369" y="1114056"/>
            <a:chExt cx="869907" cy="180000"/>
          </a:xfrm>
        </p:grpSpPr>
        <p:sp>
          <p:nvSpPr>
            <p:cNvPr id="351" name="Google Shape;351;p9"/>
            <p:cNvSpPr/>
            <p:nvPr/>
          </p:nvSpPr>
          <p:spPr>
            <a:xfrm>
              <a:off x="10983369" y="1114056"/>
              <a:ext cx="180000" cy="180000"/>
            </a:xfrm>
            <a:prstGeom prst="ellipse">
              <a:avLst/>
            </a:prstGeom>
            <a:solidFill>
              <a:srgbClr val="5ED19D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1216832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1460077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1673276" y="1114056"/>
              <a:ext cx="180000" cy="180000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9"/>
          <p:cNvSpPr txBox="1"/>
          <p:nvPr/>
        </p:nvSpPr>
        <p:spPr>
          <a:xfrm>
            <a:off x="8058166" y="6507049"/>
            <a:ext cx="2343134" cy="21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(Fuente: SIEDU 2019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2016-09-29T04:17:56Z</dcterms:created>
  <dc:creator>Microsoft Office User</dc:creator>
</cp:coreProperties>
</file>