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SEIA 2013-2023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84A-4EC8-A187-B1F93789A4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84A-4EC8-A187-B1F93789A4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84A-4EC8-A187-B1F93789A4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84A-4EC8-A187-B1F93789A4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84A-4EC8-A187-B1F93789A40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84A-4EC8-A187-B1F93789A40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Hoja1!$B$43:$B$48</c:f>
              <c:strCache>
                <c:ptCount val="6"/>
                <c:pt idx="0">
                  <c:v>Transporte </c:v>
                </c:pt>
                <c:pt idx="1">
                  <c:v>Almacenaje</c:v>
                </c:pt>
                <c:pt idx="2">
                  <c:v>Ampliaciones Puerto</c:v>
                </c:pt>
                <c:pt idx="3">
                  <c:v>ERNC</c:v>
                </c:pt>
                <c:pt idx="4">
                  <c:v>Embalses</c:v>
                </c:pt>
                <c:pt idx="5">
                  <c:v>Avícolas</c:v>
                </c:pt>
              </c:strCache>
            </c:strRef>
          </c:cat>
          <c:val>
            <c:numRef>
              <c:f>Hoja1!$C$43:$C$48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84A-4EC8-A187-B1F93789A40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1937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4176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06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09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1736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203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161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6374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12499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0375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075FD-5AEE-4ACC-92C0-4D781DBC686A}" type="datetimeFigureOut">
              <a:rPr lang="es-419" smtClean="0"/>
              <a:t>30/5/2023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CD65B-1F53-4494-9452-A7A745D52DD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2182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94997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sz="4900" dirty="0"/>
              <a:t>PROBLEMATICAS AMBIENTALES</a:t>
            </a:r>
            <a:r>
              <a:rPr lang="es-MX" dirty="0"/>
              <a:t>	</a:t>
            </a:r>
            <a:br>
              <a:rPr lang="es-MX" dirty="0"/>
            </a:br>
            <a:br>
              <a:rPr lang="es-MX" dirty="0"/>
            </a:br>
            <a:r>
              <a:rPr lang="es-MX" sz="4000" dirty="0"/>
              <a:t>VISION MUNICIPAL RELACION CIUDAD - PUERTO </a:t>
            </a:r>
            <a:endParaRPr lang="es-419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449477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ALCALDIA CIUDADANA SAN ANTONIO</a:t>
            </a:r>
          </a:p>
          <a:p>
            <a:endParaRPr lang="es-MX" dirty="0"/>
          </a:p>
          <a:p>
            <a:endParaRPr lang="es-MX" dirty="0"/>
          </a:p>
          <a:p>
            <a:pPr algn="l"/>
            <a:endParaRPr lang="es-MX" sz="1800" dirty="0"/>
          </a:p>
          <a:p>
            <a:pPr algn="l"/>
            <a:r>
              <a:rPr lang="es-MX" sz="1800" dirty="0"/>
              <a:t>Ing. Sr. Francisco Valenzuela, Director DIMAO </a:t>
            </a:r>
            <a:endParaRPr lang="es-419" sz="1800" dirty="0"/>
          </a:p>
        </p:txBody>
      </p:sp>
      <p:pic>
        <p:nvPicPr>
          <p:cNvPr id="4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113" y="560658"/>
            <a:ext cx="1426477" cy="138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3" y="560658"/>
            <a:ext cx="254158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92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/>
              <a:t>Proyectos sometidos al SEIA - últimos 10 años</a:t>
            </a:r>
            <a:endParaRPr lang="es-419" sz="3600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509053"/>
              </p:ext>
            </p:extLst>
          </p:nvPr>
        </p:nvGraphicFramePr>
        <p:xfrm>
          <a:off x="1823329" y="1690688"/>
          <a:ext cx="7493665" cy="466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17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0446"/>
            <a:ext cx="10515600" cy="1325563"/>
          </a:xfrm>
        </p:spPr>
        <p:txBody>
          <a:bodyPr>
            <a:normAutofit/>
          </a:bodyPr>
          <a:lstStyle/>
          <a:p>
            <a:r>
              <a:rPr lang="es-MX" sz="3600" dirty="0"/>
              <a:t>Impactos Ambientales Actividad Portuaria - Ciudad</a:t>
            </a:r>
            <a:endParaRPr lang="es-419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10587"/>
            <a:ext cx="10515600" cy="4351338"/>
          </a:xfrm>
        </p:spPr>
        <p:txBody>
          <a:bodyPr>
            <a:noAutofit/>
          </a:bodyPr>
          <a:lstStyle/>
          <a:p>
            <a:r>
              <a:rPr lang="es-MX" sz="2400" b="1" u="sng" dirty="0"/>
              <a:t>Emisiones atmosféricas (graneles sólidos, materias primas)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Afecta calidad del aire de comunidades cercanas a esta actividad. Sectores como Cerro Alegre y sectores céntricos de Barrancas y San Antonio están entre los más afectados.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A su vez los almacenamientos extra portuarios de graneles también generan afectaciones de este tipo en zona portuaria (centro ciudad) y zona rural.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Las actividades que cuentan con RCA (Puerto Panul, DP World) tienen asociados procesos de fiscalización por parte de la SMA. Sin embargo no existe prioridad en la región.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En el caso de actividades menores se coordinan fiscalizaciones con SEREMI Salud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En reunión con la SMA el presente año se solicitó reconsiderar la instalación de estación monitora de calidad de aire, solicitada por nuestro Municipio los años 2012 y 2015. Actualmente no existen sistemas de medición públicos</a:t>
            </a:r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97003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u="sng" dirty="0"/>
              <a:t>Transporte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Producto del transporte de graneles sólidos y materias primas (Clinker) existe un derrame a la vía pública en sectores céntricos de la ciudad (Barros Luco, Angamos, San Juan)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Se requiere incluir en planes de fiscalización de la SMA a actividades industriales que generan este transporte. El presente año se solicitó en reunión a la SMA.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En los últimos meses se ha notificado por ordenanza local a terminal y almacenamientos, para que se tomen medidas antes de salir camiones a circular por la ciudad.</a:t>
            </a:r>
          </a:p>
          <a:p>
            <a:pPr marL="0" indent="0">
              <a:buNone/>
            </a:pPr>
            <a:endParaRPr lang="es-MX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419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Impactos Ambientales Actividad Portuaria - Ciudad</a:t>
            </a:r>
            <a:endParaRPr lang="es-419" sz="3600" dirty="0"/>
          </a:p>
        </p:txBody>
      </p:sp>
    </p:spTree>
    <p:extLst>
      <p:ext uri="{BB962C8B-B14F-4D97-AF65-F5344CB8AC3E}">
        <p14:creationId xmlns:p14="http://schemas.microsoft.com/office/powerpoint/2010/main" val="56615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u="sng" dirty="0"/>
              <a:t>Ruidos molestos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Ruidos generados 24 horas por actividad portuaria generando afectación en la comunidad, principalmente en sector céntrico de Barrancas.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Ruidos generados por actividades extra portuarias.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El tránsito con cargas proveniente del puerto por la ciudad genera afectación por ruidos.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Se requiere fiscalización por parte de la SMA, razón por la cual hoy se ha firmado convenio entre nuestro Municipio y la SMA para la fiscalización de ruidos molestos en la comuna.</a:t>
            </a:r>
          </a:p>
          <a:p>
            <a:pPr marL="0" indent="0">
              <a:buNone/>
            </a:pPr>
            <a:endParaRPr lang="es-419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Impactos Ambientales Actividad Portuaria - Ciudad</a:t>
            </a:r>
            <a:endParaRPr lang="es-419" sz="3600" dirty="0"/>
          </a:p>
        </p:txBody>
      </p:sp>
    </p:spTree>
    <p:extLst>
      <p:ext uri="{BB962C8B-B14F-4D97-AF65-F5344CB8AC3E}">
        <p14:creationId xmlns:p14="http://schemas.microsoft.com/office/powerpoint/2010/main" val="82878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u="sng" dirty="0"/>
              <a:t>Residuos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Producto del estacionamiento de camiones en distintos puntos de la ciudad, se generan acopios de residuos de conductores que pernoctan en estos puntos.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Generación de NFU en distintos puntos de la ciudad.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Se han realizado operativos de inspección para evitar estacionamiento en espacio público.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Se realizan operativos de limpieza por parte del Municipio ($$$).</a:t>
            </a:r>
            <a:endParaRPr lang="es-419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Impactos Ambientales Actividad Portuaria - Ciudad</a:t>
            </a:r>
            <a:endParaRPr lang="es-419" sz="3600" dirty="0"/>
          </a:p>
        </p:txBody>
      </p:sp>
    </p:spTree>
    <p:extLst>
      <p:ext uri="{BB962C8B-B14F-4D97-AF65-F5344CB8AC3E}">
        <p14:creationId xmlns:p14="http://schemas.microsoft.com/office/powerpoint/2010/main" val="143832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u="sng" dirty="0"/>
              <a:t>Impacto en zonas naturales y residenciales</a:t>
            </a:r>
          </a:p>
          <a:p>
            <a:pPr marL="0" indent="0">
              <a:buNone/>
            </a:pPr>
            <a:r>
              <a:rPr lang="es-MX" dirty="0"/>
              <a:t>Humedal Río Maipo (estero, desembocadura, ojos de mar)</a:t>
            </a:r>
          </a:p>
          <a:p>
            <a:pPr marL="0" indent="0">
              <a:buNone/>
            </a:pPr>
            <a:r>
              <a:rPr lang="es-MX" dirty="0"/>
              <a:t>Parque DYR</a:t>
            </a:r>
          </a:p>
          <a:p>
            <a:pPr marL="0" indent="0">
              <a:buNone/>
            </a:pPr>
            <a:r>
              <a:rPr lang="es-MX" dirty="0"/>
              <a:t>Fundo Piñeo</a:t>
            </a:r>
          </a:p>
          <a:p>
            <a:pPr marL="0" indent="0">
              <a:buNone/>
            </a:pPr>
            <a:r>
              <a:rPr lang="es-MX" dirty="0"/>
              <a:t>Playa de Llolleo</a:t>
            </a:r>
            <a:endParaRPr lang="es-419" dirty="0"/>
          </a:p>
          <a:p>
            <a:pPr marL="0" indent="0">
              <a:buNone/>
            </a:pPr>
            <a:r>
              <a:rPr lang="es-MX" dirty="0"/>
              <a:t>Juan Aspé, San Pedro, Tejas Verdes…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Impactos Ambientales Actividad Portuaria - Ciudad</a:t>
            </a:r>
            <a:endParaRPr lang="es-419" sz="3600" dirty="0"/>
          </a:p>
        </p:txBody>
      </p:sp>
    </p:spTree>
    <p:extLst>
      <p:ext uri="{BB962C8B-B14F-4D97-AF65-F5344CB8AC3E}">
        <p14:creationId xmlns:p14="http://schemas.microsoft.com/office/powerpoint/2010/main" val="386785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/>
              <a:t>Orientaciones Municipales 2022-2024</a:t>
            </a:r>
            <a:endParaRPr lang="es-419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Gestionar con SMA incorporación de la Comuna en planes de fiscalización </a:t>
            </a:r>
          </a:p>
          <a:p>
            <a:r>
              <a:rPr lang="es-MX" dirty="0"/>
              <a:t>Coordinar </a:t>
            </a:r>
          </a:p>
          <a:p>
            <a:r>
              <a:rPr lang="es-MX" dirty="0"/>
              <a:t>Promover PAC en el SEIA</a:t>
            </a:r>
          </a:p>
          <a:p>
            <a:r>
              <a:rPr lang="es-MX" dirty="0"/>
              <a:t>Solicitar instalación de estación monitora de calidad de aire</a:t>
            </a:r>
          </a:p>
          <a:p>
            <a:r>
              <a:rPr lang="es-MX" dirty="0"/>
              <a:t>Avanzar en declaratorias de humedal urbano y otras figuras de protección al Patrimonio Natural </a:t>
            </a:r>
          </a:p>
          <a:p>
            <a:r>
              <a:rPr lang="es-MX" dirty="0"/>
              <a:t>Ordenanza transito camiones, medio ambiente, humedales, etc.</a:t>
            </a:r>
          </a:p>
          <a:p>
            <a:r>
              <a:rPr lang="es-MX" dirty="0"/>
              <a:t>Modificar PRC </a:t>
            </a:r>
          </a:p>
          <a:p>
            <a:pPr marL="0" indent="0">
              <a:buNone/>
            </a:pPr>
            <a:endParaRPr lang="es-MX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417786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1119531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536</Words>
  <Application>Microsoft Office PowerPoint</Application>
  <PresentationFormat>Panorámica</PresentationFormat>
  <Paragraphs>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de Office</vt:lpstr>
      <vt:lpstr>PROBLEMATICAS AMBIENTALES   VISION MUNICIPAL RELACION CIUDAD - PUERTO </vt:lpstr>
      <vt:lpstr>Proyectos sometidos al SEIA - últimos 10 años</vt:lpstr>
      <vt:lpstr>Impactos Ambientales Actividad Portuaria - Ciudad</vt:lpstr>
      <vt:lpstr>Impactos Ambientales Actividad Portuaria - Ciudad</vt:lpstr>
      <vt:lpstr>Impactos Ambientales Actividad Portuaria - Ciudad</vt:lpstr>
      <vt:lpstr>Impactos Ambientales Actividad Portuaria - Ciudad</vt:lpstr>
      <vt:lpstr>Impactos Ambientales Actividad Portuaria - Ciudad</vt:lpstr>
      <vt:lpstr>Orientaciones Municipales 2022-2024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PROBLEMATICAS AMBIENTALES  VISION MUNICIPAL RELACION CIUDAD - PUERTO</dc:title>
  <dc:creator>Karla</dc:creator>
  <cp:lastModifiedBy>Drago  Domancic</cp:lastModifiedBy>
  <cp:revision>45</cp:revision>
  <dcterms:created xsi:type="dcterms:W3CDTF">2023-05-22T00:25:06Z</dcterms:created>
  <dcterms:modified xsi:type="dcterms:W3CDTF">2023-05-30T16:17:23Z</dcterms:modified>
</cp:coreProperties>
</file>