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IkZQelo0jTAUBnj4JPuaP7ZW0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c4fa1ec971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g1c4fa1ec97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0" name="Google Shape;26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es-CL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es-CL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Terminada la introducción se cede la palabra al presidente del CCCPSAI</a:t>
            </a:r>
            <a:endParaRPr/>
          </a:p>
        </p:txBody>
      </p:sp>
      <p:sp>
        <p:nvSpPr>
          <p:cNvPr id="153" name="Google Shape;1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Dirige el presidente del CCCPSAI.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c4fa1ec97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c4fa1ec971_0_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1c4fa1ec971_0_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CL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erre">
  <p:cSld name="Cierr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>
            <a:off x="2402542" y="0"/>
            <a:ext cx="978946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4"/>
          <p:cNvSpPr txBox="1">
            <a:spLocks noGrp="1"/>
          </p:cNvSpPr>
          <p:nvPr>
            <p:ph type="ctrTitle"/>
          </p:nvPr>
        </p:nvSpPr>
        <p:spPr>
          <a:xfrm>
            <a:off x="2738371" y="1122363"/>
            <a:ext cx="81985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subTitle" idx="1"/>
          </p:nvPr>
        </p:nvSpPr>
        <p:spPr>
          <a:xfrm>
            <a:off x="2738371" y="3602037"/>
            <a:ext cx="8198571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0AF"/>
              </a:buClr>
              <a:buSzPts val="2400"/>
              <a:buNone/>
              <a:defRPr sz="2400">
                <a:solidFill>
                  <a:srgbClr val="0090AF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14"/>
          <p:cNvSpPr/>
          <p:nvPr/>
        </p:nvSpPr>
        <p:spPr>
          <a:xfrm>
            <a:off x="0" y="1"/>
            <a:ext cx="2402541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20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5831" y="2963495"/>
            <a:ext cx="1623301" cy="93101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4"/>
          <p:cNvSpPr/>
          <p:nvPr/>
        </p:nvSpPr>
        <p:spPr>
          <a:xfrm>
            <a:off x="2669722" y="6477000"/>
            <a:ext cx="4270721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es-C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© 2020 Puerto San Antonio. Todos los derechos reservados</a:t>
            </a:r>
            <a:endParaRPr sz="105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3"/>
          <p:cNvSpPr txBox="1">
            <a:spLocks noGrp="1"/>
          </p:cNvSpPr>
          <p:nvPr>
            <p:ph type="ctrTitle"/>
          </p:nvPr>
        </p:nvSpPr>
        <p:spPr>
          <a:xfrm>
            <a:off x="1792941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subTitle" idx="1"/>
          </p:nvPr>
        </p:nvSpPr>
        <p:spPr>
          <a:xfrm>
            <a:off x="1792941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0AF"/>
              </a:buClr>
              <a:buSzPts val="2400"/>
              <a:buNone/>
              <a:defRPr sz="2400">
                <a:solidFill>
                  <a:srgbClr val="0090AF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9" name="Google Shape;69;p23"/>
          <p:cNvSpPr/>
          <p:nvPr/>
        </p:nvSpPr>
        <p:spPr>
          <a:xfrm>
            <a:off x="0" y="1"/>
            <a:ext cx="1183341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9640" y="255494"/>
            <a:ext cx="844061" cy="484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/>
          <p:nvPr/>
        </p:nvSpPr>
        <p:spPr>
          <a:xfrm>
            <a:off x="0" y="1"/>
            <a:ext cx="12192000" cy="6493043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479426" y="1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7F5FF"/>
              </a:buClr>
              <a:buSzPts val="3600"/>
              <a:buFont typeface="Calibri"/>
              <a:buNone/>
              <a:defRPr>
                <a:solidFill>
                  <a:srgbClr val="C7F5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>
            <a:off x="479426" y="1302327"/>
            <a:ext cx="11196639" cy="4627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000"/>
              <a:buChar char="•"/>
              <a:defRPr>
                <a:solidFill>
                  <a:srgbClr val="DAD6DA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800"/>
              <a:buChar char="•"/>
              <a:defRPr>
                <a:solidFill>
                  <a:srgbClr val="DAD6DA"/>
                </a:solidFill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600"/>
              <a:buChar char="•"/>
              <a:defRPr>
                <a:solidFill>
                  <a:srgbClr val="DAD6DA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400"/>
              <a:buChar char="•"/>
              <a:defRPr>
                <a:solidFill>
                  <a:srgbClr val="DAD6DA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400"/>
              <a:buChar char="•"/>
              <a:defRPr>
                <a:solidFill>
                  <a:srgbClr val="DAD6D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5"/>
          <p:cNvSpPr txBox="1">
            <a:spLocks noGrp="1"/>
          </p:cNvSpPr>
          <p:nvPr>
            <p:ph type="title"/>
          </p:nvPr>
        </p:nvSpPr>
        <p:spPr>
          <a:xfrm>
            <a:off x="3755571" y="136526"/>
            <a:ext cx="7849055" cy="831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body" idx="1"/>
          </p:nvPr>
        </p:nvSpPr>
        <p:spPr>
          <a:xfrm>
            <a:off x="3755572" y="1371601"/>
            <a:ext cx="7849053" cy="4558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  <p:sp>
        <p:nvSpPr>
          <p:cNvPr id="81" name="Google Shape;81;p25"/>
          <p:cNvSpPr>
            <a:spLocks noGrp="1"/>
          </p:cNvSpPr>
          <p:nvPr>
            <p:ph type="pic" idx="2"/>
          </p:nvPr>
        </p:nvSpPr>
        <p:spPr>
          <a:xfrm>
            <a:off x="1" y="2"/>
            <a:ext cx="3307975" cy="3428999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5"/>
          <p:cNvSpPr>
            <a:spLocks noGrp="1"/>
          </p:cNvSpPr>
          <p:nvPr>
            <p:ph type="pic" idx="3"/>
          </p:nvPr>
        </p:nvSpPr>
        <p:spPr>
          <a:xfrm>
            <a:off x="1" y="3429002"/>
            <a:ext cx="3307975" cy="342899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/>
          <p:nvPr/>
        </p:nvSpPr>
        <p:spPr>
          <a:xfrm>
            <a:off x="0" y="1"/>
            <a:ext cx="12192000" cy="64930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6"/>
          <p:cNvSpPr txBox="1">
            <a:spLocks noGrp="1"/>
          </p:cNvSpPr>
          <p:nvPr>
            <p:ph type="title"/>
          </p:nvPr>
        </p:nvSpPr>
        <p:spPr>
          <a:xfrm>
            <a:off x="479426" y="1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7F5FF"/>
              </a:buClr>
              <a:buSzPts val="3600"/>
              <a:buFont typeface="Calibri"/>
              <a:buNone/>
              <a:defRPr>
                <a:solidFill>
                  <a:srgbClr val="C7F5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body" idx="1"/>
          </p:nvPr>
        </p:nvSpPr>
        <p:spPr>
          <a:xfrm>
            <a:off x="479426" y="1302327"/>
            <a:ext cx="11196639" cy="4627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000"/>
              <a:buChar char="•"/>
              <a:defRPr>
                <a:solidFill>
                  <a:srgbClr val="DAD6DA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800"/>
              <a:buChar char="•"/>
              <a:defRPr>
                <a:solidFill>
                  <a:srgbClr val="DAD6DA"/>
                </a:solidFill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600"/>
              <a:buChar char="•"/>
              <a:defRPr>
                <a:solidFill>
                  <a:srgbClr val="DAD6DA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400"/>
              <a:buChar char="•"/>
              <a:defRPr>
                <a:solidFill>
                  <a:srgbClr val="DAD6DA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D6DA"/>
              </a:buClr>
              <a:buSzPts val="1400"/>
              <a:buChar char="•"/>
              <a:defRPr>
                <a:solidFill>
                  <a:srgbClr val="DAD6D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2" name="Google Shape;92;p27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27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2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body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body" idx="2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2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9"/>
          <p:cNvSpPr>
            <a:spLocks noGrp="1"/>
          </p:cNvSpPr>
          <p:nvPr>
            <p:ph type="pic" idx="2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29"/>
          <p:cNvSpPr txBox="1">
            <a:spLocks noGrp="1"/>
          </p:cNvSpPr>
          <p:nvPr>
            <p:ph type="body" idx="1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7" name="Google Shape;107;p29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2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0"/>
          <p:cNvSpPr txBox="1">
            <a:spLocks noGrp="1"/>
          </p:cNvSpPr>
          <p:nvPr>
            <p:ph type="title"/>
          </p:nvPr>
        </p:nvSpPr>
        <p:spPr>
          <a:xfrm>
            <a:off x="479426" y="1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30"/>
          <p:cNvSpPr txBox="1">
            <a:spLocks noGrp="1"/>
          </p:cNvSpPr>
          <p:nvPr>
            <p:ph type="body" idx="1"/>
          </p:nvPr>
        </p:nvSpPr>
        <p:spPr>
          <a:xfrm rot="5400000">
            <a:off x="3763831" y="-1982078"/>
            <a:ext cx="4627827" cy="11196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30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Google Shape;114;p3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p3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5"/>
            <a:ext cx="581183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31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Google Shape;120;p3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Google Shape;121;p3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3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3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  <p:sp>
        <p:nvSpPr>
          <p:cNvPr id="126" name="Google Shape;126;p32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1DC4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36426" y="185738"/>
            <a:ext cx="1222818" cy="6631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ítulo y objetos">
  <p:cSld name="4_Título y objeto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/>
          <p:nvPr/>
        </p:nvSpPr>
        <p:spPr>
          <a:xfrm>
            <a:off x="0" y="1"/>
            <a:ext cx="12192000" cy="6493043"/>
          </a:xfrm>
          <a:prstGeom prst="rect">
            <a:avLst/>
          </a:prstGeom>
          <a:solidFill>
            <a:schemeClr val="accent1">
              <a:alpha val="145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479426" y="1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479426" y="1302327"/>
            <a:ext cx="11196639" cy="4627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ítulo y objetos">
  <p:cSld name="5_Título y objeto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44567" y="686547"/>
            <a:ext cx="1237111" cy="64284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3"/>
          <p:cNvSpPr/>
          <p:nvPr/>
        </p:nvSpPr>
        <p:spPr>
          <a:xfrm>
            <a:off x="598737" y="724366"/>
            <a:ext cx="278585" cy="508879"/>
          </a:xfrm>
          <a:prstGeom prst="chevron">
            <a:avLst>
              <a:gd name="adj" fmla="val 50000"/>
            </a:avLst>
          </a:prstGeom>
          <a:solidFill>
            <a:srgbClr val="29B4E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6"/>
          <p:cNvSpPr txBox="1">
            <a:spLocks noGrp="1"/>
          </p:cNvSpPr>
          <p:nvPr>
            <p:ph type="ctrTitle"/>
          </p:nvPr>
        </p:nvSpPr>
        <p:spPr>
          <a:xfrm>
            <a:off x="1792941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Calibri"/>
              <a:buNone/>
              <a:defRPr sz="6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subTitle" idx="1"/>
          </p:nvPr>
        </p:nvSpPr>
        <p:spPr>
          <a:xfrm>
            <a:off x="1792941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400"/>
              <a:buNone/>
              <a:defRPr sz="2400">
                <a:solidFill>
                  <a:srgbClr val="DAD6DA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0" name="Google Shape;30;p16"/>
          <p:cNvSpPr/>
          <p:nvPr/>
        </p:nvSpPr>
        <p:spPr>
          <a:xfrm>
            <a:off x="0" y="1"/>
            <a:ext cx="1183341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9640" y="255494"/>
            <a:ext cx="844061" cy="484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7"/>
          <p:cNvSpPr txBox="1">
            <a:spLocks noGrp="1"/>
          </p:cNvSpPr>
          <p:nvPr>
            <p:ph type="ctrTitle"/>
          </p:nvPr>
        </p:nvSpPr>
        <p:spPr>
          <a:xfrm>
            <a:off x="1792941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subTitle" idx="1"/>
          </p:nvPr>
        </p:nvSpPr>
        <p:spPr>
          <a:xfrm>
            <a:off x="1792941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0E6FE"/>
              </a:buClr>
              <a:buSzPts val="2400"/>
              <a:buNone/>
              <a:defRPr sz="2400">
                <a:solidFill>
                  <a:srgbClr val="B0E6FE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" name="Google Shape;36;p17"/>
          <p:cNvSpPr/>
          <p:nvPr/>
        </p:nvSpPr>
        <p:spPr>
          <a:xfrm>
            <a:off x="0" y="1"/>
            <a:ext cx="1183341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" name="Google Shape;3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9640" y="255494"/>
            <a:ext cx="844061" cy="484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>
            <a:spLocks noGrp="1"/>
          </p:cNvSpPr>
          <p:nvPr>
            <p:ph type="title"/>
          </p:nvPr>
        </p:nvSpPr>
        <p:spPr>
          <a:xfrm>
            <a:off x="479426" y="1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19091"/>
              </a:buClr>
              <a:buSzPts val="2400"/>
              <a:buNone/>
              <a:defRPr sz="2400">
                <a:solidFill>
                  <a:srgbClr val="91909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2000"/>
              <a:buNone/>
              <a:defRPr sz="2000">
                <a:solidFill>
                  <a:srgbClr val="91909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1800"/>
              <a:buNone/>
              <a:defRPr sz="1800">
                <a:solidFill>
                  <a:srgbClr val="91909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1600"/>
              <a:buNone/>
              <a:defRPr sz="1600">
                <a:solidFill>
                  <a:srgbClr val="91909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1600"/>
              <a:buNone/>
              <a:defRPr sz="1600">
                <a:solidFill>
                  <a:srgbClr val="91909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1600"/>
              <a:buNone/>
              <a:defRPr sz="1600">
                <a:solidFill>
                  <a:srgbClr val="91909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1600"/>
              <a:buNone/>
              <a:defRPr sz="1600">
                <a:solidFill>
                  <a:srgbClr val="91909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1600"/>
              <a:buNone/>
              <a:defRPr sz="1600">
                <a:solidFill>
                  <a:srgbClr val="91909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091"/>
              </a:buClr>
              <a:buSzPts val="1600"/>
              <a:buNone/>
              <a:defRPr sz="1600">
                <a:solidFill>
                  <a:srgbClr val="91909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0"/>
          <p:cNvSpPr txBox="1">
            <a:spLocks noGrp="1"/>
          </p:cNvSpPr>
          <p:nvPr>
            <p:ph type="title"/>
          </p:nvPr>
        </p:nvSpPr>
        <p:spPr>
          <a:xfrm>
            <a:off x="479426" y="-1"/>
            <a:ext cx="11196639" cy="981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body" idx="1"/>
          </p:nvPr>
        </p:nvSpPr>
        <p:spPr>
          <a:xfrm>
            <a:off x="479426" y="1302327"/>
            <a:ext cx="11196639" cy="4627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dt" idx="10"/>
          </p:nvPr>
        </p:nvSpPr>
        <p:spPr>
          <a:xfrm>
            <a:off x="564775" y="638324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>
  <p:cSld name="En blanco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5999990" y="6308726"/>
            <a:ext cx="5567596" cy="360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None/>
              <a:defRPr sz="1000">
                <a:solidFill>
                  <a:srgbClr val="6F6F6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None/>
              <a:defRPr sz="1000">
                <a:solidFill>
                  <a:srgbClr val="6F6F6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None/>
              <a:defRPr sz="1000">
                <a:solidFill>
                  <a:srgbClr val="6F6F6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000">
                <a:solidFill>
                  <a:srgbClr val="6F6F6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000">
                <a:solidFill>
                  <a:srgbClr val="6F6F6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593174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59317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593174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2" y="6488333"/>
            <a:ext cx="12191999" cy="36966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1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740983" y="6575437"/>
            <a:ext cx="349677" cy="1954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3"/>
          <p:cNvSpPr txBox="1">
            <a:spLocks noGrp="1"/>
          </p:cNvSpPr>
          <p:nvPr>
            <p:ph type="title"/>
          </p:nvPr>
        </p:nvSpPr>
        <p:spPr>
          <a:xfrm>
            <a:off x="479426" y="1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body" idx="1"/>
          </p:nvPr>
        </p:nvSpPr>
        <p:spPr>
          <a:xfrm>
            <a:off x="479426" y="1302327"/>
            <a:ext cx="11196639" cy="4627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/>
          <p:nvPr/>
        </p:nvSpPr>
        <p:spPr>
          <a:xfrm>
            <a:off x="400188" y="6575436"/>
            <a:ext cx="4270721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es-C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© 2020 Puerto San Antonio. Todos los derechos reservados</a:t>
            </a:r>
            <a:endParaRPr sz="105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5516">
          <p15:clr>
            <a:srgbClr val="F26B43"/>
          </p15:clr>
        </p15:guide>
        <p15:guide id="2" orient="horz" pos="1620">
          <p15:clr>
            <a:srgbClr val="F26B43"/>
          </p15:clr>
        </p15:guide>
        <p15:guide id="3" pos="227">
          <p15:clr>
            <a:srgbClr val="F26B43"/>
          </p15:clr>
        </p15:guide>
        <p15:guide id="4" orient="horz" pos="2980">
          <p15:clr>
            <a:srgbClr val="F26B43"/>
          </p15:clr>
        </p15:guide>
        <p15:guide id="5" orient="horz" pos="4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knaak@puertosanantonio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ACTA%20REUNION%20CIUDAD%20PUERTO%20SAN%20ANTONIO%20071022%20Vff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VF2%20Reglamento%20de%20las%20comisiones.docx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"/>
          <p:cNvSpPr/>
          <p:nvPr/>
        </p:nvSpPr>
        <p:spPr>
          <a:xfrm>
            <a:off x="0" y="0"/>
            <a:ext cx="12192000" cy="2189016"/>
          </a:xfrm>
          <a:prstGeom prst="rect">
            <a:avLst/>
          </a:prstGeom>
          <a:solidFill>
            <a:srgbClr val="0090AF">
              <a:alpha val="819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 txBox="1">
            <a:spLocks noGrp="1"/>
          </p:cNvSpPr>
          <p:nvPr>
            <p:ph type="ctrTitle"/>
          </p:nvPr>
        </p:nvSpPr>
        <p:spPr>
          <a:xfrm>
            <a:off x="2738370" y="1709885"/>
            <a:ext cx="81985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11111"/>
              <a:buFont typeface="Calibri"/>
              <a:buNone/>
            </a:pPr>
            <a:r>
              <a:rPr lang="es-CL">
                <a:solidFill>
                  <a:schemeClr val="lt1"/>
                </a:solidFill>
              </a:rPr>
              <a:t>Consejo de Coordinación Ciudad Puerto San Antonio</a:t>
            </a:r>
            <a:endParaRPr/>
          </a:p>
        </p:txBody>
      </p:sp>
      <p:sp>
        <p:nvSpPr>
          <p:cNvPr id="137" name="Google Shape;137;p1"/>
          <p:cNvSpPr txBox="1">
            <a:spLocks noGrp="1"/>
          </p:cNvSpPr>
          <p:nvPr>
            <p:ph type="subTitle" idx="1"/>
          </p:nvPr>
        </p:nvSpPr>
        <p:spPr>
          <a:xfrm>
            <a:off x="2738370" y="4263583"/>
            <a:ext cx="8198571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0AF"/>
              </a:buClr>
              <a:buSzPts val="2400"/>
              <a:buNone/>
            </a:pPr>
            <a:r>
              <a:rPr lang="es-CL"/>
              <a:t>Reunión miércoles 4 de Enero 2023, CFT estatal San Antonio.</a:t>
            </a:r>
            <a:endParaRPr/>
          </a:p>
        </p:txBody>
      </p:sp>
      <p:sp>
        <p:nvSpPr>
          <p:cNvPr id="138" name="Google Shape;138;p1"/>
          <p:cNvSpPr txBox="1"/>
          <p:nvPr/>
        </p:nvSpPr>
        <p:spPr>
          <a:xfrm>
            <a:off x="1" y="360208"/>
            <a:ext cx="12191999" cy="864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074"/>
              </a:buClr>
              <a:buSzPts val="6000"/>
              <a:buFont typeface="Calibri"/>
              <a:buNone/>
            </a:pPr>
            <a:endParaRPr sz="60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"/>
          <p:cNvSpPr/>
          <p:nvPr/>
        </p:nvSpPr>
        <p:spPr>
          <a:xfrm>
            <a:off x="0" y="6398747"/>
            <a:ext cx="12192000" cy="4592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Google Shape;231;p9"/>
          <p:cNvGrpSpPr/>
          <p:nvPr/>
        </p:nvGrpSpPr>
        <p:grpSpPr>
          <a:xfrm>
            <a:off x="0" y="6398747"/>
            <a:ext cx="12192000" cy="459253"/>
            <a:chOff x="0" y="6398747"/>
            <a:chExt cx="12192000" cy="459253"/>
          </a:xfrm>
        </p:grpSpPr>
        <p:sp>
          <p:nvSpPr>
            <p:cNvPr id="232" name="Google Shape;232;p9"/>
            <p:cNvSpPr/>
            <p:nvPr/>
          </p:nvSpPr>
          <p:spPr>
            <a:xfrm>
              <a:off x="0" y="6398747"/>
              <a:ext cx="12192000" cy="459253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3" name="Google Shape;233;p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42797" y="6475274"/>
              <a:ext cx="588947" cy="3058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4" name="Google Shape;234;p9"/>
          <p:cNvSpPr txBox="1"/>
          <p:nvPr/>
        </p:nvSpPr>
        <p:spPr>
          <a:xfrm>
            <a:off x="1478894" y="200062"/>
            <a:ext cx="11014405" cy="1102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None/>
            </a:pPr>
            <a:endParaRPr sz="5500" b="1" i="0" u="none" strike="noStrike" cap="none">
              <a:solidFill>
                <a:srgbClr val="0090A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9"/>
          <p:cNvSpPr txBox="1">
            <a:spLocks noGrp="1"/>
          </p:cNvSpPr>
          <p:nvPr>
            <p:ph type="title"/>
          </p:nvPr>
        </p:nvSpPr>
        <p:spPr>
          <a:xfrm>
            <a:off x="497680" y="315749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55555"/>
              <a:buNone/>
            </a:pPr>
            <a:r>
              <a:rPr lang="es-CL"/>
              <a:t>Solicitudes de incorporación de nuevos invitados permanentes.</a:t>
            </a:r>
            <a:endParaRPr/>
          </a:p>
        </p:txBody>
      </p:sp>
      <p:sp>
        <p:nvSpPr>
          <p:cNvPr id="236" name="Google Shape;236;p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196639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s-CL" dirty="0"/>
              <a:t>Mario </a:t>
            </a:r>
            <a:r>
              <a:rPr lang="es-CL" dirty="0" err="1"/>
              <a:t>Cassanello</a:t>
            </a:r>
            <a:r>
              <a:rPr lang="es-CL" dirty="0"/>
              <a:t>, </a:t>
            </a:r>
            <a:r>
              <a:rPr lang="es-CL" dirty="0">
                <a:solidFill>
                  <a:srgbClr val="000000"/>
                </a:solidFill>
                <a:highlight>
                  <a:srgbClr val="FFFFFF"/>
                </a:highlight>
              </a:rPr>
              <a:t>Presidente Cámara de Comercio Industria, Servicios y Turismo de San Antonio.</a:t>
            </a: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228597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s-CL" dirty="0"/>
              <a:t>Drago </a:t>
            </a:r>
            <a:r>
              <a:rPr lang="es-CL" dirty="0" err="1"/>
              <a:t>Domacic</a:t>
            </a:r>
            <a:r>
              <a:rPr lang="es-CL" dirty="0"/>
              <a:t>, Gerente  </a:t>
            </a:r>
            <a:r>
              <a:rPr lang="es-CL" dirty="0">
                <a:solidFill>
                  <a:srgbClr val="000000"/>
                </a:solidFill>
                <a:highlight>
                  <a:srgbClr val="FFFFFF"/>
                </a:highlight>
              </a:rPr>
              <a:t>Corporación de Desarrollo de la Provincia de San Antonio.</a:t>
            </a: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s-CL" dirty="0">
                <a:solidFill>
                  <a:srgbClr val="000000"/>
                </a:solidFill>
                <a:highlight>
                  <a:srgbClr val="FFFFFF"/>
                </a:highlight>
              </a:rPr>
              <a:t>Instituto profesional AIEP</a:t>
            </a: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oogle Shape;242;p10"/>
          <p:cNvGrpSpPr/>
          <p:nvPr/>
        </p:nvGrpSpPr>
        <p:grpSpPr>
          <a:xfrm>
            <a:off x="0" y="6398747"/>
            <a:ext cx="12192000" cy="459253"/>
            <a:chOff x="0" y="6398747"/>
            <a:chExt cx="12192000" cy="459253"/>
          </a:xfrm>
        </p:grpSpPr>
        <p:sp>
          <p:nvSpPr>
            <p:cNvPr id="243" name="Google Shape;243;p10"/>
            <p:cNvSpPr/>
            <p:nvPr/>
          </p:nvSpPr>
          <p:spPr>
            <a:xfrm>
              <a:off x="0" y="6398747"/>
              <a:ext cx="12192000" cy="459253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44" name="Google Shape;244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42797" y="6475274"/>
              <a:ext cx="588947" cy="3058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5" name="Google Shape;245;p10"/>
          <p:cNvSpPr txBox="1"/>
          <p:nvPr/>
        </p:nvSpPr>
        <p:spPr>
          <a:xfrm>
            <a:off x="1478894" y="200062"/>
            <a:ext cx="11014405" cy="1102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None/>
            </a:pPr>
            <a:endParaRPr sz="5500" b="1" i="0" u="none" strike="noStrike" cap="none">
              <a:solidFill>
                <a:srgbClr val="0090A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0"/>
          <p:cNvSpPr txBox="1">
            <a:spLocks noGrp="1"/>
          </p:cNvSpPr>
          <p:nvPr>
            <p:ph type="title"/>
          </p:nvPr>
        </p:nvSpPr>
        <p:spPr>
          <a:xfrm>
            <a:off x="497680" y="315749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lang="es-CL"/>
              <a:t>Presentación de los Planes de Trabajo de las Comisiones.</a:t>
            </a:r>
            <a:endParaRPr/>
          </a:p>
        </p:txBody>
      </p:sp>
      <p:sp>
        <p:nvSpPr>
          <p:cNvPr id="247" name="Google Shape;247;p10"/>
          <p:cNvSpPr txBox="1">
            <a:spLocks noGrp="1"/>
          </p:cNvSpPr>
          <p:nvPr>
            <p:ph type="body" idx="1"/>
          </p:nvPr>
        </p:nvSpPr>
        <p:spPr>
          <a:xfrm>
            <a:off x="389965" y="1825625"/>
            <a:ext cx="5629835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188" lvl="0" indent="-342891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CL"/>
              <a:t>Comisión de Seguridad y Emergencia.</a:t>
            </a:r>
            <a:endParaRPr/>
          </a:p>
          <a:p>
            <a:pPr marL="457188" lvl="0" indent="-342891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CL"/>
              <a:t>Comisión de Medio Ambiente.</a:t>
            </a:r>
            <a:endParaRPr/>
          </a:p>
          <a:p>
            <a:pPr marL="457188" lvl="0" indent="-342891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CL"/>
              <a:t>Comisión de Difusión, Comunidad y Educación.</a:t>
            </a:r>
            <a:endParaRPr/>
          </a:p>
          <a:p>
            <a:pPr marL="457188" lvl="0" indent="-342891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CL"/>
              <a:t>Comisión de Transporte.</a:t>
            </a:r>
            <a:endParaRPr/>
          </a:p>
          <a:p>
            <a:pPr marL="457188" lvl="0" indent="-342891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CL"/>
              <a:t>Comisión de Trabajadores y Trabajadoras.</a:t>
            </a:r>
            <a:endParaRPr/>
          </a:p>
          <a:p>
            <a:pPr marL="457188" lvl="0" indent="-342891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CL"/>
              <a:t>Comisión de Ordenamiento Territorial.</a:t>
            </a:r>
            <a:endParaRPr/>
          </a:p>
          <a:p>
            <a:pPr marL="457188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189" lvl="0" indent="-22859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g1c4fa1ec971_0_16"/>
          <p:cNvGrpSpPr/>
          <p:nvPr/>
        </p:nvGrpSpPr>
        <p:grpSpPr>
          <a:xfrm>
            <a:off x="0" y="6398747"/>
            <a:ext cx="12192000" cy="459300"/>
            <a:chOff x="0" y="6398747"/>
            <a:chExt cx="12192000" cy="459300"/>
          </a:xfrm>
        </p:grpSpPr>
        <p:sp>
          <p:nvSpPr>
            <p:cNvPr id="253" name="Google Shape;253;g1c4fa1ec971_0_16"/>
            <p:cNvSpPr/>
            <p:nvPr/>
          </p:nvSpPr>
          <p:spPr>
            <a:xfrm>
              <a:off x="0" y="6398747"/>
              <a:ext cx="12192000" cy="459300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54" name="Google Shape;254;g1c4fa1ec971_0_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42797" y="6475274"/>
              <a:ext cx="588946" cy="3058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5" name="Google Shape;255;g1c4fa1ec971_0_16"/>
          <p:cNvSpPr txBox="1"/>
          <p:nvPr/>
        </p:nvSpPr>
        <p:spPr>
          <a:xfrm>
            <a:off x="1478894" y="200062"/>
            <a:ext cx="11014500" cy="11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None/>
            </a:pPr>
            <a:endParaRPr sz="5500" b="1" i="0" u="none" strike="noStrike" cap="none">
              <a:solidFill>
                <a:srgbClr val="0090A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g1c4fa1ec971_0_16"/>
          <p:cNvSpPr txBox="1">
            <a:spLocks noGrp="1"/>
          </p:cNvSpPr>
          <p:nvPr>
            <p:ph type="ctrTitle"/>
          </p:nvPr>
        </p:nvSpPr>
        <p:spPr>
          <a:xfrm>
            <a:off x="2738371" y="1122363"/>
            <a:ext cx="81987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rPr lang="es-CL"/>
              <a:t>Varios.</a:t>
            </a:r>
            <a:endParaRPr/>
          </a:p>
        </p:txBody>
      </p:sp>
      <p:sp>
        <p:nvSpPr>
          <p:cNvPr id="257" name="Google Shape;257;g1c4fa1ec971_0_16"/>
          <p:cNvSpPr txBox="1">
            <a:spLocks noGrp="1"/>
          </p:cNvSpPr>
          <p:nvPr>
            <p:ph type="subTitle" idx="1"/>
          </p:nvPr>
        </p:nvSpPr>
        <p:spPr>
          <a:xfrm>
            <a:off x="2738371" y="3602037"/>
            <a:ext cx="81987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188" lvl="0" indent="-22859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83A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2"/>
          <p:cNvSpPr txBox="1"/>
          <p:nvPr/>
        </p:nvSpPr>
        <p:spPr>
          <a:xfrm>
            <a:off x="9320187" y="64359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075" tIns="47525" rIns="95075" bIns="475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4" name="Google Shape;264;p12"/>
          <p:cNvGrpSpPr/>
          <p:nvPr/>
        </p:nvGrpSpPr>
        <p:grpSpPr>
          <a:xfrm>
            <a:off x="0" y="6398747"/>
            <a:ext cx="12192000" cy="459253"/>
            <a:chOff x="0" y="6398747"/>
            <a:chExt cx="12192000" cy="459253"/>
          </a:xfrm>
        </p:grpSpPr>
        <p:sp>
          <p:nvSpPr>
            <p:cNvPr id="265" name="Google Shape;265;p12"/>
            <p:cNvSpPr/>
            <p:nvPr/>
          </p:nvSpPr>
          <p:spPr>
            <a:xfrm>
              <a:off x="0" y="6398747"/>
              <a:ext cx="12192000" cy="459253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6" name="Google Shape;266;p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42797" y="6475274"/>
              <a:ext cx="588947" cy="3058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"/>
          <p:cNvSpPr txBox="1"/>
          <p:nvPr/>
        </p:nvSpPr>
        <p:spPr>
          <a:xfrm>
            <a:off x="9320187" y="64359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075" tIns="47525" rIns="95075" bIns="475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6" name="Google Shape;146;p2"/>
          <p:cNvGrpSpPr/>
          <p:nvPr/>
        </p:nvGrpSpPr>
        <p:grpSpPr>
          <a:xfrm>
            <a:off x="0" y="6398747"/>
            <a:ext cx="12192000" cy="459253"/>
            <a:chOff x="0" y="6398747"/>
            <a:chExt cx="12192000" cy="459253"/>
          </a:xfrm>
        </p:grpSpPr>
        <p:sp>
          <p:nvSpPr>
            <p:cNvPr id="147" name="Google Shape;147;p2"/>
            <p:cNvSpPr/>
            <p:nvPr/>
          </p:nvSpPr>
          <p:spPr>
            <a:xfrm>
              <a:off x="0" y="6398747"/>
              <a:ext cx="12192000" cy="459253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8" name="Google Shape;148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42797" y="6475274"/>
              <a:ext cx="588947" cy="3058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9" name="Google Shape;149;p2"/>
          <p:cNvSpPr txBox="1">
            <a:spLocks noGrp="1"/>
          </p:cNvSpPr>
          <p:nvPr>
            <p:ph type="title"/>
          </p:nvPr>
        </p:nvSpPr>
        <p:spPr>
          <a:xfrm>
            <a:off x="363071" y="199104"/>
            <a:ext cx="11196639" cy="98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</a:pPr>
            <a:r>
              <a:rPr lang="es-CL"/>
              <a:t>Tabla de la sesión </a:t>
            </a:r>
            <a:endParaRPr/>
          </a:p>
        </p:txBody>
      </p:sp>
      <p:sp>
        <p:nvSpPr>
          <p:cNvPr id="150" name="Google Shape;150;p2"/>
          <p:cNvSpPr txBox="1">
            <a:spLocks noGrp="1"/>
          </p:cNvSpPr>
          <p:nvPr>
            <p:ph type="body" idx="1"/>
          </p:nvPr>
        </p:nvSpPr>
        <p:spPr>
          <a:xfrm>
            <a:off x="363072" y="1237129"/>
            <a:ext cx="11312994" cy="5104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189" lvl="0" indent="-355591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CL" b="1"/>
              <a:t>Introducción Secretario Ejecutivo.</a:t>
            </a:r>
            <a:endParaRPr/>
          </a:p>
          <a:p>
            <a:pPr marL="457189" lvl="0" indent="-2285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b="1"/>
          </a:p>
          <a:p>
            <a:pPr marL="457189" lvl="0" indent="-355591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CL" b="1"/>
              <a:t>Aprobación del acta anterior.</a:t>
            </a:r>
            <a:endParaRPr/>
          </a:p>
          <a:p>
            <a:pPr marL="457189" lvl="0" indent="-2285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b="1"/>
          </a:p>
          <a:p>
            <a:pPr marL="457189" lvl="0" indent="-355591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CL" b="1"/>
              <a:t>Palabras del Presidente.</a:t>
            </a:r>
            <a:endParaRPr/>
          </a:p>
          <a:p>
            <a:pPr marL="457189" lvl="0" indent="-2285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b="1"/>
          </a:p>
          <a:p>
            <a:pPr marL="457189" lvl="0" indent="-355591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CL" b="1"/>
              <a:t>Revisión del Reglamento Interno del Consejo y  Reglamento de las Comisiones.</a:t>
            </a:r>
            <a:endParaRPr/>
          </a:p>
          <a:p>
            <a:pPr marL="457189" lvl="0" indent="-2285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b="1"/>
          </a:p>
          <a:p>
            <a:pPr marL="457189" lvl="0" indent="-355591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CL" b="1"/>
              <a:t>Solicitudes de incorporación de nuevos invitados permanentes.</a:t>
            </a:r>
            <a:endParaRPr/>
          </a:p>
          <a:p>
            <a:pPr marL="457189" lvl="0" indent="-2285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b="1"/>
          </a:p>
          <a:p>
            <a:pPr marL="457189" lvl="0" indent="-355591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CL" b="1"/>
              <a:t>Presentación de los Planes de Trabajo de las Comisiones.</a:t>
            </a:r>
            <a:endParaRPr/>
          </a:p>
          <a:p>
            <a:pPr marL="457189" lvl="0" indent="-2285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b="1"/>
          </a:p>
          <a:p>
            <a:pPr marL="457189" lvl="0" indent="-355591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CL" b="1"/>
              <a:t>Varios.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/>
          <p:nvPr/>
        </p:nvSpPr>
        <p:spPr>
          <a:xfrm>
            <a:off x="1478894" y="200062"/>
            <a:ext cx="11014405" cy="1102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None/>
            </a:pPr>
            <a:endParaRPr sz="5500" b="1" i="0" u="none" strike="noStrike" cap="none">
              <a:solidFill>
                <a:srgbClr val="0090A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3"/>
          <p:cNvSpPr txBox="1">
            <a:spLocks noGrp="1"/>
          </p:cNvSpPr>
          <p:nvPr>
            <p:ph type="ctrTitle"/>
          </p:nvPr>
        </p:nvSpPr>
        <p:spPr>
          <a:xfrm>
            <a:off x="1792941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Calibri"/>
              <a:buNone/>
            </a:pPr>
            <a:r>
              <a:rPr lang="es-CL"/>
              <a:t>Introducción Secretario Ejecutivo.</a:t>
            </a:r>
            <a:endParaRPr/>
          </a:p>
        </p:txBody>
      </p:sp>
      <p:sp>
        <p:nvSpPr>
          <p:cNvPr id="157" name="Google Shape;157;p3"/>
          <p:cNvSpPr txBox="1">
            <a:spLocks noGrp="1"/>
          </p:cNvSpPr>
          <p:nvPr>
            <p:ph type="subTitle" idx="1"/>
          </p:nvPr>
        </p:nvSpPr>
        <p:spPr>
          <a:xfrm>
            <a:off x="1792941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400"/>
              <a:buNone/>
            </a:pPr>
            <a:r>
              <a:rPr lang="es-CL"/>
              <a:t>Luis Knaak Quezada</a:t>
            </a:r>
            <a:endParaRPr/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400"/>
              <a:buNone/>
            </a:pPr>
            <a:r>
              <a:rPr lang="es-CL"/>
              <a:t>Gerente General </a:t>
            </a:r>
            <a:endParaRPr/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400"/>
              <a:buNone/>
            </a:pPr>
            <a:r>
              <a:rPr lang="es-CL"/>
              <a:t>Empresa Portuaria San Antonio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"/>
          <p:cNvSpPr txBox="1"/>
          <p:nvPr/>
        </p:nvSpPr>
        <p:spPr>
          <a:xfrm>
            <a:off x="263951" y="2359478"/>
            <a:ext cx="3462203" cy="244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0090A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4"/>
          <p:cNvSpPr txBox="1">
            <a:spLocks noGrp="1"/>
          </p:cNvSpPr>
          <p:nvPr>
            <p:ph type="ctrTitle"/>
          </p:nvPr>
        </p:nvSpPr>
        <p:spPr>
          <a:xfrm>
            <a:off x="1792941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CL" dirty="0"/>
              <a:t>Aprobación acta anterior.</a:t>
            </a:r>
            <a:endParaRPr dirty="0"/>
          </a:p>
        </p:txBody>
      </p:sp>
      <p:sp>
        <p:nvSpPr>
          <p:cNvPr id="164" name="Google Shape;164;p4"/>
          <p:cNvSpPr txBox="1">
            <a:spLocks noGrp="1"/>
          </p:cNvSpPr>
          <p:nvPr>
            <p:ph type="subTitle" idx="1"/>
          </p:nvPr>
        </p:nvSpPr>
        <p:spPr>
          <a:xfrm>
            <a:off x="1792941" y="3902875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dirty="0">
                <a:solidFill>
                  <a:schemeClr val="lt1"/>
                </a:solidFill>
              </a:rPr>
              <a:t>De:</a:t>
            </a:r>
            <a:r>
              <a:rPr lang="es-CL" sz="2000" dirty="0">
                <a:solidFill>
                  <a:schemeClr val="lt1"/>
                </a:solidFill>
              </a:rPr>
              <a:t> </a:t>
            </a:r>
            <a:r>
              <a:rPr lang="es-CL" sz="2000" dirty="0" err="1">
                <a:solidFill>
                  <a:schemeClr val="lt1"/>
                </a:solidFill>
              </a:rPr>
              <a:t>Knaak</a:t>
            </a:r>
            <a:r>
              <a:rPr lang="es-CL" sz="2000" dirty="0">
                <a:solidFill>
                  <a:schemeClr val="lt1"/>
                </a:solidFill>
              </a:rPr>
              <a:t>, Luis &lt;</a:t>
            </a:r>
            <a:r>
              <a:rPr lang="es-CL" sz="2000" u="sng" dirty="0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lknaak@puertosanantonio.com</a:t>
            </a:r>
            <a:r>
              <a:rPr lang="es-CL" sz="2000" dirty="0">
                <a:solidFill>
                  <a:schemeClr val="lt1"/>
                </a:solidFill>
              </a:rPr>
              <a:t>&gt;</a:t>
            </a:r>
            <a:endParaRPr sz="2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dirty="0">
                <a:solidFill>
                  <a:schemeClr val="lt1"/>
                </a:solidFill>
              </a:rPr>
              <a:t>Enviado el:</a:t>
            </a:r>
            <a:r>
              <a:rPr lang="es-CL" sz="2000" dirty="0">
                <a:solidFill>
                  <a:schemeClr val="lt1"/>
                </a:solidFill>
              </a:rPr>
              <a:t> lunes, 17 de octubre de 2022 17:32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CL" sz="2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lt1"/>
                </a:solidFill>
                <a:hlinkClick r:id="rId4" action="ppaction://hlinkfile"/>
              </a:rPr>
              <a:t>ACTA REUNION CIUDAD PUERTO SAN ANTONIO 071022 Vff.docx</a:t>
            </a:r>
            <a:r>
              <a:rPr lang="es-MX" sz="2000" dirty="0">
                <a:solidFill>
                  <a:schemeClr val="lt1"/>
                </a:solidFill>
              </a:rPr>
              <a:t> </a:t>
            </a:r>
            <a:endParaRPr sz="20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"/>
          <p:cNvSpPr txBox="1"/>
          <p:nvPr/>
        </p:nvSpPr>
        <p:spPr>
          <a:xfrm>
            <a:off x="1478894" y="200062"/>
            <a:ext cx="11014405" cy="1102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None/>
            </a:pPr>
            <a:endParaRPr sz="5500" b="1" i="0" u="none" strike="noStrike" cap="none">
              <a:solidFill>
                <a:srgbClr val="0090A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5"/>
          <p:cNvSpPr txBox="1">
            <a:spLocks noGrp="1"/>
          </p:cNvSpPr>
          <p:nvPr>
            <p:ph type="ctrTitle"/>
          </p:nvPr>
        </p:nvSpPr>
        <p:spPr>
          <a:xfrm>
            <a:off x="1792941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Calibri"/>
              <a:buNone/>
            </a:pPr>
            <a:r>
              <a:rPr lang="es-CL"/>
              <a:t>Palabras del Presidente.</a:t>
            </a:r>
            <a:endParaRPr/>
          </a:p>
        </p:txBody>
      </p:sp>
      <p:sp>
        <p:nvSpPr>
          <p:cNvPr id="171" name="Google Shape;171;p5"/>
          <p:cNvSpPr txBox="1">
            <a:spLocks noGrp="1"/>
          </p:cNvSpPr>
          <p:nvPr>
            <p:ph type="subTitle" idx="1"/>
          </p:nvPr>
        </p:nvSpPr>
        <p:spPr>
          <a:xfrm>
            <a:off x="1792941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400"/>
              <a:buNone/>
            </a:pPr>
            <a:r>
              <a:rPr lang="es-CL"/>
              <a:t>Rodrigo Mundaca Cabrera</a:t>
            </a:r>
            <a:endParaRPr/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400"/>
              <a:buNone/>
            </a:pPr>
            <a:r>
              <a:rPr lang="es-CL"/>
              <a:t>Gobernador Regional Valparaíso</a:t>
            </a:r>
            <a:endParaRPr/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D6DA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6"/>
          <p:cNvGrpSpPr/>
          <p:nvPr/>
        </p:nvGrpSpPr>
        <p:grpSpPr>
          <a:xfrm>
            <a:off x="0" y="6398747"/>
            <a:ext cx="12192000" cy="459253"/>
            <a:chOff x="0" y="6398747"/>
            <a:chExt cx="12192000" cy="459253"/>
          </a:xfrm>
        </p:grpSpPr>
        <p:sp>
          <p:nvSpPr>
            <p:cNvPr id="177" name="Google Shape;177;p6"/>
            <p:cNvSpPr/>
            <p:nvPr/>
          </p:nvSpPr>
          <p:spPr>
            <a:xfrm>
              <a:off x="0" y="6398747"/>
              <a:ext cx="12192000" cy="459253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8" name="Google Shape;178;p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42797" y="6475274"/>
              <a:ext cx="588947" cy="3058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9" name="Google Shape;179;p6"/>
          <p:cNvSpPr txBox="1"/>
          <p:nvPr/>
        </p:nvSpPr>
        <p:spPr>
          <a:xfrm>
            <a:off x="1478894" y="200062"/>
            <a:ext cx="11014405" cy="1102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None/>
            </a:pPr>
            <a:endParaRPr sz="5500" b="1" i="0" u="none" strike="noStrike" cap="none">
              <a:solidFill>
                <a:srgbClr val="0090A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6"/>
          <p:cNvSpPr txBox="1">
            <a:spLocks noGrp="1"/>
          </p:cNvSpPr>
          <p:nvPr>
            <p:ph type="title"/>
          </p:nvPr>
        </p:nvSpPr>
        <p:spPr>
          <a:xfrm>
            <a:off x="497680" y="314624"/>
            <a:ext cx="11196600" cy="9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</a:pPr>
            <a:r>
              <a:rPr lang="es-CL"/>
              <a:t>Actualización del Reglamento Interno del Consejo </a:t>
            </a:r>
            <a:endParaRPr/>
          </a:p>
        </p:txBody>
      </p:sp>
      <p:pic>
        <p:nvPicPr>
          <p:cNvPr id="181" name="Google Shape;181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6272" y="1661865"/>
            <a:ext cx="4924425" cy="3762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30298" y="1373352"/>
            <a:ext cx="4208100" cy="1605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37270" y="3056998"/>
            <a:ext cx="4074918" cy="32640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4" name="Google Shape;184;p6"/>
          <p:cNvCxnSpPr/>
          <p:nvPr/>
        </p:nvCxnSpPr>
        <p:spPr>
          <a:xfrm>
            <a:off x="5320697" y="1373352"/>
            <a:ext cx="0" cy="4947738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85" name="Google Shape;185;p6"/>
          <p:cNvSpPr txBox="1"/>
          <p:nvPr/>
        </p:nvSpPr>
        <p:spPr>
          <a:xfrm>
            <a:off x="497675" y="1044700"/>
            <a:ext cx="4456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>
                <a:latin typeface="Calibri"/>
                <a:ea typeface="Calibri"/>
                <a:cs typeface="Calibri"/>
                <a:sym typeface="Calibri"/>
              </a:rPr>
              <a:t>Reglamento interno fue aprobado con fecha 22.04.2019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9091"/>
              </a:buClr>
              <a:buSzPts val="1200"/>
              <a:buFont typeface="Arial"/>
              <a:buNone/>
            </a:pPr>
            <a:fld id="{00000000-1234-1234-1234-123412341234}" type="slidenum">
              <a:rPr lang="es-CL" sz="1200" b="0" i="0" u="none" strike="noStrike" cap="none">
                <a:solidFill>
                  <a:srgbClr val="91909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 b="0" i="0" u="none" strike="noStrike" cap="none">
              <a:solidFill>
                <a:srgbClr val="91909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" name="Google Shape;192;p7"/>
          <p:cNvGrpSpPr/>
          <p:nvPr/>
        </p:nvGrpSpPr>
        <p:grpSpPr>
          <a:xfrm>
            <a:off x="0" y="6398747"/>
            <a:ext cx="12192000" cy="459253"/>
            <a:chOff x="0" y="6398747"/>
            <a:chExt cx="12192000" cy="459253"/>
          </a:xfrm>
        </p:grpSpPr>
        <p:sp>
          <p:nvSpPr>
            <p:cNvPr id="193" name="Google Shape;193;p7"/>
            <p:cNvSpPr/>
            <p:nvPr/>
          </p:nvSpPr>
          <p:spPr>
            <a:xfrm>
              <a:off x="0" y="6398747"/>
              <a:ext cx="12192000" cy="459253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94" name="Google Shape;194;p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742797" y="6475274"/>
              <a:ext cx="588947" cy="3058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5" name="Google Shape;195;p7"/>
          <p:cNvSpPr txBox="1"/>
          <p:nvPr/>
        </p:nvSpPr>
        <p:spPr>
          <a:xfrm>
            <a:off x="1443513" y="51316"/>
            <a:ext cx="10448925" cy="1023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0" tIns="35650" rIns="71300" bIns="3565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96000" y="1352446"/>
            <a:ext cx="6095220" cy="1170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96779" y="3479974"/>
            <a:ext cx="6095221" cy="2481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1995" y="1337576"/>
            <a:ext cx="5841521" cy="1127311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7"/>
          <p:cNvSpPr txBox="1"/>
          <p:nvPr/>
        </p:nvSpPr>
        <p:spPr>
          <a:xfrm>
            <a:off x="757517" y="4335250"/>
            <a:ext cx="2758468" cy="369332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lt1"/>
                </a:solidFill>
              </a:rPr>
              <a:t>Artículo </a:t>
            </a:r>
            <a:r>
              <a:rPr lang="es-CL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añadido</a:t>
            </a:r>
            <a:endParaRPr/>
          </a:p>
        </p:txBody>
      </p:sp>
      <p:cxnSp>
        <p:nvCxnSpPr>
          <p:cNvPr id="200" name="Google Shape;200;p7"/>
          <p:cNvCxnSpPr/>
          <p:nvPr/>
        </p:nvCxnSpPr>
        <p:spPr>
          <a:xfrm>
            <a:off x="3993776" y="4528383"/>
            <a:ext cx="193974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</p:cxnSp>
      <p:cxnSp>
        <p:nvCxnSpPr>
          <p:cNvPr id="201" name="Google Shape;201;p7"/>
          <p:cNvCxnSpPr/>
          <p:nvPr/>
        </p:nvCxnSpPr>
        <p:spPr>
          <a:xfrm>
            <a:off x="5933516" y="1075004"/>
            <a:ext cx="0" cy="1990925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02" name="Google Shape;202;p7"/>
          <p:cNvSpPr/>
          <p:nvPr/>
        </p:nvSpPr>
        <p:spPr>
          <a:xfrm>
            <a:off x="9211235" y="2164976"/>
            <a:ext cx="2563802" cy="16136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3064" y="4172905"/>
            <a:ext cx="5838032" cy="5967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96000" y="1146463"/>
            <a:ext cx="6096000" cy="241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9734" y="4216378"/>
            <a:ext cx="6032798" cy="553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058" y="1015444"/>
            <a:ext cx="5936994" cy="24135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1" name="Google Shape;211;p8"/>
          <p:cNvCxnSpPr/>
          <p:nvPr/>
        </p:nvCxnSpPr>
        <p:spPr>
          <a:xfrm flipH="1">
            <a:off x="6023064" y="409481"/>
            <a:ext cx="4482" cy="5601354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12" name="Google Shape;212;p8"/>
          <p:cNvSpPr/>
          <p:nvPr/>
        </p:nvSpPr>
        <p:spPr>
          <a:xfrm>
            <a:off x="9776012" y="1707776"/>
            <a:ext cx="2266838" cy="174812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8"/>
          <p:cNvSpPr/>
          <p:nvPr/>
        </p:nvSpPr>
        <p:spPr>
          <a:xfrm>
            <a:off x="7212210" y="4256139"/>
            <a:ext cx="797755" cy="167943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4" name="Google Shape;214;p8"/>
          <p:cNvGrpSpPr/>
          <p:nvPr/>
        </p:nvGrpSpPr>
        <p:grpSpPr>
          <a:xfrm>
            <a:off x="0" y="6398747"/>
            <a:ext cx="12192000" cy="459300"/>
            <a:chOff x="0" y="6398747"/>
            <a:chExt cx="12192000" cy="459300"/>
          </a:xfrm>
        </p:grpSpPr>
        <p:sp>
          <p:nvSpPr>
            <p:cNvPr id="215" name="Google Shape;215;p8"/>
            <p:cNvSpPr/>
            <p:nvPr/>
          </p:nvSpPr>
          <p:spPr>
            <a:xfrm>
              <a:off x="0" y="6398747"/>
              <a:ext cx="12192000" cy="459300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6" name="Google Shape;216;p8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5742797" y="6475274"/>
              <a:ext cx="588946" cy="3058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c4fa1ec971_0_26"/>
          <p:cNvSpPr txBox="1">
            <a:spLocks noGrp="1"/>
          </p:cNvSpPr>
          <p:nvPr>
            <p:ph type="title"/>
          </p:nvPr>
        </p:nvSpPr>
        <p:spPr>
          <a:xfrm>
            <a:off x="479426" y="1475292"/>
            <a:ext cx="11196600" cy="981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dirty="0"/>
              <a:t>Reglamento Comisiones Consejo de Coordinación Ciudad Puerto.</a:t>
            </a:r>
            <a:endParaRPr dirty="0"/>
          </a:p>
        </p:txBody>
      </p:sp>
      <p:sp>
        <p:nvSpPr>
          <p:cNvPr id="223" name="Google Shape;223;g1c4fa1ec971_0_26"/>
          <p:cNvSpPr txBox="1">
            <a:spLocks noGrp="1"/>
          </p:cNvSpPr>
          <p:nvPr>
            <p:ph type="body" idx="1"/>
          </p:nvPr>
        </p:nvSpPr>
        <p:spPr>
          <a:xfrm>
            <a:off x="497700" y="2532819"/>
            <a:ext cx="11196600" cy="130414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lang="es-MX" dirty="0">
              <a:hlinkClick r:id="rId3" action="ppaction://hlinkfile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dirty="0">
                <a:hlinkClick r:id="rId3" action="ppaction://hlinkfile"/>
              </a:rPr>
              <a:t>VF2 Reglamento de las comisiones.docx.pdf</a:t>
            </a:r>
            <a:r>
              <a:rPr lang="es-MX" dirty="0"/>
              <a:t> </a:t>
            </a:r>
            <a:endParaRPr dirty="0"/>
          </a:p>
        </p:txBody>
      </p:sp>
      <p:grpSp>
        <p:nvGrpSpPr>
          <p:cNvPr id="224" name="Google Shape;224;g1c4fa1ec971_0_26"/>
          <p:cNvGrpSpPr/>
          <p:nvPr/>
        </p:nvGrpSpPr>
        <p:grpSpPr>
          <a:xfrm>
            <a:off x="0" y="6398747"/>
            <a:ext cx="12192000" cy="459300"/>
            <a:chOff x="0" y="6398747"/>
            <a:chExt cx="12192000" cy="459300"/>
          </a:xfrm>
        </p:grpSpPr>
        <p:sp>
          <p:nvSpPr>
            <p:cNvPr id="225" name="Google Shape;225;g1c4fa1ec971_0_26"/>
            <p:cNvSpPr/>
            <p:nvPr/>
          </p:nvSpPr>
          <p:spPr>
            <a:xfrm>
              <a:off x="0" y="6398747"/>
              <a:ext cx="12192000" cy="459300"/>
            </a:xfrm>
            <a:prstGeom prst="rect">
              <a:avLst/>
            </a:prstGeom>
            <a:solidFill>
              <a:srgbClr val="1DC4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26" name="Google Shape;226;g1c4fa1ec971_0_2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742797" y="6475274"/>
              <a:ext cx="588946" cy="3058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3_Tema de Office">
  <a:themeElements>
    <a:clrScheme name="Personalizados 1">
      <a:dk1>
        <a:srgbClr val="414041"/>
      </a:dk1>
      <a:lt1>
        <a:srgbClr val="FFFFFF"/>
      </a:lt1>
      <a:dk2>
        <a:srgbClr val="00C1EA"/>
      </a:dk2>
      <a:lt2>
        <a:srgbClr val="0088BC"/>
      </a:lt2>
      <a:accent1>
        <a:srgbClr val="005074"/>
      </a:accent1>
      <a:accent2>
        <a:srgbClr val="28B1BC"/>
      </a:accent2>
      <a:accent3>
        <a:srgbClr val="78C693"/>
      </a:accent3>
      <a:accent4>
        <a:srgbClr val="A9E56E"/>
      </a:accent4>
      <a:accent5>
        <a:srgbClr val="FDC25D"/>
      </a:accent5>
      <a:accent6>
        <a:srgbClr val="FB993B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271</Words>
  <Application>Microsoft Office PowerPoint</Application>
  <PresentationFormat>Panorámica</PresentationFormat>
  <Paragraphs>57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3_Tema de Office</vt:lpstr>
      <vt:lpstr>Consejo de Coordinación Ciudad Puerto San Antonio</vt:lpstr>
      <vt:lpstr>Tabla de la sesión </vt:lpstr>
      <vt:lpstr>Introducción Secretario Ejecutivo.</vt:lpstr>
      <vt:lpstr>Aprobación acta anterior.</vt:lpstr>
      <vt:lpstr>Palabras del Presidente.</vt:lpstr>
      <vt:lpstr>Actualización del Reglamento Interno del Consejo </vt:lpstr>
      <vt:lpstr>Presentación de PowerPoint</vt:lpstr>
      <vt:lpstr>Presentación de PowerPoint</vt:lpstr>
      <vt:lpstr>Reglamento Comisiones Consejo de Coordinación Ciudad Puerto.</vt:lpstr>
      <vt:lpstr>Solicitudes de incorporación de nuevos invitados permanentes.</vt:lpstr>
      <vt:lpstr>Presentación de los Planes de Trabajo de las Comisiones.</vt:lpstr>
      <vt:lpstr>Varios.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de Coordinación Ciudad Puerto San Antonio</dc:title>
  <dc:creator>Ogalde, Rodrigo</dc:creator>
  <cp:lastModifiedBy>Jimena Oliva Ampuero</cp:lastModifiedBy>
  <cp:revision>2</cp:revision>
  <dcterms:created xsi:type="dcterms:W3CDTF">2022-10-05T18:35:26Z</dcterms:created>
  <dcterms:modified xsi:type="dcterms:W3CDTF">2023-01-04T14:10:06Z</dcterms:modified>
</cp:coreProperties>
</file>